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1"/>
  </p:notesMasterIdLst>
  <p:handoutMasterIdLst>
    <p:handoutMasterId r:id="rId32"/>
  </p:handoutMasterIdLst>
  <p:sldIdLst>
    <p:sldId id="263" r:id="rId2"/>
    <p:sldId id="257" r:id="rId3"/>
    <p:sldId id="430" r:id="rId4"/>
    <p:sldId id="369" r:id="rId5"/>
    <p:sldId id="433" r:id="rId6"/>
    <p:sldId id="393" r:id="rId7"/>
    <p:sldId id="400" r:id="rId8"/>
    <p:sldId id="401" r:id="rId9"/>
    <p:sldId id="439" r:id="rId10"/>
    <p:sldId id="447" r:id="rId11"/>
    <p:sldId id="448" r:id="rId12"/>
    <p:sldId id="431" r:id="rId13"/>
    <p:sldId id="449" r:id="rId14"/>
    <p:sldId id="450" r:id="rId15"/>
    <p:sldId id="451" r:id="rId16"/>
    <p:sldId id="453" r:id="rId17"/>
    <p:sldId id="452" r:id="rId18"/>
    <p:sldId id="455" r:id="rId19"/>
    <p:sldId id="456" r:id="rId20"/>
    <p:sldId id="457" r:id="rId21"/>
    <p:sldId id="458" r:id="rId22"/>
    <p:sldId id="459" r:id="rId23"/>
    <p:sldId id="460" r:id="rId24"/>
    <p:sldId id="461" r:id="rId25"/>
    <p:sldId id="462" r:id="rId26"/>
    <p:sldId id="463" r:id="rId27"/>
    <p:sldId id="464" r:id="rId28"/>
    <p:sldId id="465" r:id="rId29"/>
    <p:sldId id="454" r:id="rId30"/>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5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AEAEA"/>
    <a:srgbClr val="DED0D0"/>
    <a:srgbClr val="BCBCC5"/>
    <a:srgbClr val="ED6666"/>
    <a:srgbClr val="E73333"/>
    <a:srgbClr val="8D88B3"/>
    <a:srgbClr val="676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852A56-6FE1-427A-B1F3-EB45B4EB7011}" v="347" dt="2024-02-09T12:33:48.22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73" autoAdjust="0"/>
  </p:normalViewPr>
  <p:slideViewPr>
    <p:cSldViewPr snapToGrid="0" showGuides="1">
      <p:cViewPr varScale="1">
        <p:scale>
          <a:sx n="69" d="100"/>
          <a:sy n="69" d="100"/>
        </p:scale>
        <p:origin x="629" y="19"/>
      </p:cViewPr>
      <p:guideLst>
        <p:guide orient="horz" pos="2160"/>
        <p:guide pos="3840"/>
        <p:guide pos="452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Blaser" userId="d25b3806177abc24" providerId="LiveId" clId="{7F852A56-6FE1-427A-B1F3-EB45B4EB7011}"/>
    <pc:docChg chg="undo custSel addSld delSld modSld">
      <pc:chgData name="Adrian Blaser" userId="d25b3806177abc24" providerId="LiveId" clId="{7F852A56-6FE1-427A-B1F3-EB45B4EB7011}" dt="2024-02-09T12:33:48.220" v="3433"/>
      <pc:docMkLst>
        <pc:docMk/>
      </pc:docMkLst>
      <pc:sldChg chg="addSp delSp modSp mod">
        <pc:chgData name="Adrian Blaser" userId="d25b3806177abc24" providerId="LiveId" clId="{7F852A56-6FE1-427A-B1F3-EB45B4EB7011}" dt="2024-02-05T16:56:30.686" v="3" actId="478"/>
        <pc:sldMkLst>
          <pc:docMk/>
          <pc:sldMk cId="1688635406" sldId="257"/>
        </pc:sldMkLst>
        <pc:spChg chg="del">
          <ac:chgData name="Adrian Blaser" userId="d25b3806177abc24" providerId="LiveId" clId="{7F852A56-6FE1-427A-B1F3-EB45B4EB7011}" dt="2024-02-05T16:56:30.686" v="3" actId="478"/>
          <ac:spMkLst>
            <pc:docMk/>
            <pc:sldMk cId="1688635406" sldId="257"/>
            <ac:spMk id="6" creationId="{A5FA9346-8CED-8E8B-7D5B-73A1C3F0AEEE}"/>
          </ac:spMkLst>
        </pc:spChg>
        <pc:spChg chg="add mod">
          <ac:chgData name="Adrian Blaser" userId="d25b3806177abc24" providerId="LiveId" clId="{7F852A56-6FE1-427A-B1F3-EB45B4EB7011}" dt="2024-02-05T16:56:28.557" v="2" actId="14100"/>
          <ac:spMkLst>
            <pc:docMk/>
            <pc:sldMk cId="1688635406" sldId="257"/>
            <ac:spMk id="7" creationId="{EB02CF21-368B-90A2-8351-361DA830702D}"/>
          </ac:spMkLst>
        </pc:spChg>
      </pc:sldChg>
      <pc:sldChg chg="del">
        <pc:chgData name="Adrian Blaser" userId="d25b3806177abc24" providerId="LiveId" clId="{7F852A56-6FE1-427A-B1F3-EB45B4EB7011}" dt="2024-02-05T16:56:00.378" v="0" actId="47"/>
        <pc:sldMkLst>
          <pc:docMk/>
          <pc:sldMk cId="1217416093" sldId="260"/>
        </pc:sldMkLst>
      </pc:sldChg>
      <pc:sldChg chg="modSp mod modNotesTx">
        <pc:chgData name="Adrian Blaser" userId="d25b3806177abc24" providerId="LiveId" clId="{7F852A56-6FE1-427A-B1F3-EB45B4EB7011}" dt="2024-02-08T13:33:37.004" v="2450" actId="20577"/>
        <pc:sldMkLst>
          <pc:docMk/>
          <pc:sldMk cId="1741142098" sldId="263"/>
        </pc:sldMkLst>
        <pc:spChg chg="mod">
          <ac:chgData name="Adrian Blaser" userId="d25b3806177abc24" providerId="LiveId" clId="{7F852A56-6FE1-427A-B1F3-EB45B4EB7011}" dt="2024-02-05T16:56:42.459" v="14" actId="20577"/>
          <ac:spMkLst>
            <pc:docMk/>
            <pc:sldMk cId="1741142098" sldId="263"/>
            <ac:spMk id="2" creationId="{4833DCB7-57CA-4866-9849-13C513627419}"/>
          </ac:spMkLst>
        </pc:spChg>
        <pc:spChg chg="mod">
          <ac:chgData name="Adrian Blaser" userId="d25b3806177abc24" providerId="LiveId" clId="{7F852A56-6FE1-427A-B1F3-EB45B4EB7011}" dt="2024-02-05T16:56:49.202" v="15" actId="20577"/>
          <ac:spMkLst>
            <pc:docMk/>
            <pc:sldMk cId="1741142098" sldId="263"/>
            <ac:spMk id="3" creationId="{1800ADBC-6170-4FA2-BA6B-D312502F5E15}"/>
          </ac:spMkLst>
        </pc:spChg>
      </pc:sldChg>
      <pc:sldChg chg="del">
        <pc:chgData name="Adrian Blaser" userId="d25b3806177abc24" providerId="LiveId" clId="{7F852A56-6FE1-427A-B1F3-EB45B4EB7011}" dt="2024-02-05T16:56:00.378" v="0" actId="47"/>
        <pc:sldMkLst>
          <pc:docMk/>
          <pc:sldMk cId="2292624033" sldId="276"/>
        </pc:sldMkLst>
      </pc:sldChg>
      <pc:sldChg chg="del">
        <pc:chgData name="Adrian Blaser" userId="d25b3806177abc24" providerId="LiveId" clId="{7F852A56-6FE1-427A-B1F3-EB45B4EB7011}" dt="2024-02-05T16:56:00.378" v="0" actId="47"/>
        <pc:sldMkLst>
          <pc:docMk/>
          <pc:sldMk cId="621082801" sldId="284"/>
        </pc:sldMkLst>
      </pc:sldChg>
      <pc:sldChg chg="del">
        <pc:chgData name="Adrian Blaser" userId="d25b3806177abc24" providerId="LiveId" clId="{7F852A56-6FE1-427A-B1F3-EB45B4EB7011}" dt="2024-02-05T16:56:00.378" v="0" actId="47"/>
        <pc:sldMkLst>
          <pc:docMk/>
          <pc:sldMk cId="2888628225" sldId="287"/>
        </pc:sldMkLst>
      </pc:sldChg>
      <pc:sldChg chg="del">
        <pc:chgData name="Adrian Blaser" userId="d25b3806177abc24" providerId="LiveId" clId="{7F852A56-6FE1-427A-B1F3-EB45B4EB7011}" dt="2024-02-05T16:56:00.378" v="0" actId="47"/>
        <pc:sldMkLst>
          <pc:docMk/>
          <pc:sldMk cId="3861987679" sldId="294"/>
        </pc:sldMkLst>
      </pc:sldChg>
      <pc:sldChg chg="del">
        <pc:chgData name="Adrian Blaser" userId="d25b3806177abc24" providerId="LiveId" clId="{7F852A56-6FE1-427A-B1F3-EB45B4EB7011}" dt="2024-02-05T16:56:00.378" v="0" actId="47"/>
        <pc:sldMkLst>
          <pc:docMk/>
          <pc:sldMk cId="2699609450" sldId="295"/>
        </pc:sldMkLst>
      </pc:sldChg>
      <pc:sldChg chg="del">
        <pc:chgData name="Adrian Blaser" userId="d25b3806177abc24" providerId="LiveId" clId="{7F852A56-6FE1-427A-B1F3-EB45B4EB7011}" dt="2024-02-05T16:56:00.378" v="0" actId="47"/>
        <pc:sldMkLst>
          <pc:docMk/>
          <pc:sldMk cId="1124361376" sldId="296"/>
        </pc:sldMkLst>
      </pc:sldChg>
      <pc:sldChg chg="del">
        <pc:chgData name="Adrian Blaser" userId="d25b3806177abc24" providerId="LiveId" clId="{7F852A56-6FE1-427A-B1F3-EB45B4EB7011}" dt="2024-02-05T16:56:00.378" v="0" actId="47"/>
        <pc:sldMkLst>
          <pc:docMk/>
          <pc:sldMk cId="495103638" sldId="297"/>
        </pc:sldMkLst>
      </pc:sldChg>
      <pc:sldChg chg="del">
        <pc:chgData name="Adrian Blaser" userId="d25b3806177abc24" providerId="LiveId" clId="{7F852A56-6FE1-427A-B1F3-EB45B4EB7011}" dt="2024-02-05T16:56:00.378" v="0" actId="47"/>
        <pc:sldMkLst>
          <pc:docMk/>
          <pc:sldMk cId="995269359" sldId="299"/>
        </pc:sldMkLst>
      </pc:sldChg>
      <pc:sldChg chg="del">
        <pc:chgData name="Adrian Blaser" userId="d25b3806177abc24" providerId="LiveId" clId="{7F852A56-6FE1-427A-B1F3-EB45B4EB7011}" dt="2024-02-05T16:56:00.378" v="0" actId="47"/>
        <pc:sldMkLst>
          <pc:docMk/>
          <pc:sldMk cId="2560390036" sldId="302"/>
        </pc:sldMkLst>
      </pc:sldChg>
      <pc:sldChg chg="del">
        <pc:chgData name="Adrian Blaser" userId="d25b3806177abc24" providerId="LiveId" clId="{7F852A56-6FE1-427A-B1F3-EB45B4EB7011}" dt="2024-02-05T16:56:00.378" v="0" actId="47"/>
        <pc:sldMkLst>
          <pc:docMk/>
          <pc:sldMk cId="2404537325" sldId="303"/>
        </pc:sldMkLst>
      </pc:sldChg>
      <pc:sldChg chg="del">
        <pc:chgData name="Adrian Blaser" userId="d25b3806177abc24" providerId="LiveId" clId="{7F852A56-6FE1-427A-B1F3-EB45B4EB7011}" dt="2024-02-05T16:56:00.378" v="0" actId="47"/>
        <pc:sldMkLst>
          <pc:docMk/>
          <pc:sldMk cId="480431712" sldId="304"/>
        </pc:sldMkLst>
      </pc:sldChg>
      <pc:sldChg chg="del">
        <pc:chgData name="Adrian Blaser" userId="d25b3806177abc24" providerId="LiveId" clId="{7F852A56-6FE1-427A-B1F3-EB45B4EB7011}" dt="2024-02-05T16:56:00.378" v="0" actId="47"/>
        <pc:sldMkLst>
          <pc:docMk/>
          <pc:sldMk cId="861439625" sldId="306"/>
        </pc:sldMkLst>
      </pc:sldChg>
      <pc:sldChg chg="del">
        <pc:chgData name="Adrian Blaser" userId="d25b3806177abc24" providerId="LiveId" clId="{7F852A56-6FE1-427A-B1F3-EB45B4EB7011}" dt="2024-02-05T16:56:00.378" v="0" actId="47"/>
        <pc:sldMkLst>
          <pc:docMk/>
          <pc:sldMk cId="869602789" sldId="307"/>
        </pc:sldMkLst>
      </pc:sldChg>
      <pc:sldChg chg="del">
        <pc:chgData name="Adrian Blaser" userId="d25b3806177abc24" providerId="LiveId" clId="{7F852A56-6FE1-427A-B1F3-EB45B4EB7011}" dt="2024-02-05T16:56:00.378" v="0" actId="47"/>
        <pc:sldMkLst>
          <pc:docMk/>
          <pc:sldMk cId="973220891" sldId="308"/>
        </pc:sldMkLst>
      </pc:sldChg>
      <pc:sldChg chg="del">
        <pc:chgData name="Adrian Blaser" userId="d25b3806177abc24" providerId="LiveId" clId="{7F852A56-6FE1-427A-B1F3-EB45B4EB7011}" dt="2024-02-05T16:56:00.378" v="0" actId="47"/>
        <pc:sldMkLst>
          <pc:docMk/>
          <pc:sldMk cId="3136933055" sldId="309"/>
        </pc:sldMkLst>
      </pc:sldChg>
      <pc:sldChg chg="del">
        <pc:chgData name="Adrian Blaser" userId="d25b3806177abc24" providerId="LiveId" clId="{7F852A56-6FE1-427A-B1F3-EB45B4EB7011}" dt="2024-02-05T16:56:00.378" v="0" actId="47"/>
        <pc:sldMkLst>
          <pc:docMk/>
          <pc:sldMk cId="1782675380" sldId="310"/>
        </pc:sldMkLst>
      </pc:sldChg>
      <pc:sldChg chg="del">
        <pc:chgData name="Adrian Blaser" userId="d25b3806177abc24" providerId="LiveId" clId="{7F852A56-6FE1-427A-B1F3-EB45B4EB7011}" dt="2024-02-05T16:56:00.378" v="0" actId="47"/>
        <pc:sldMkLst>
          <pc:docMk/>
          <pc:sldMk cId="2430637996" sldId="311"/>
        </pc:sldMkLst>
      </pc:sldChg>
      <pc:sldChg chg="del">
        <pc:chgData name="Adrian Blaser" userId="d25b3806177abc24" providerId="LiveId" clId="{7F852A56-6FE1-427A-B1F3-EB45B4EB7011}" dt="2024-02-05T16:56:00.378" v="0" actId="47"/>
        <pc:sldMkLst>
          <pc:docMk/>
          <pc:sldMk cId="1112131606" sldId="312"/>
        </pc:sldMkLst>
      </pc:sldChg>
      <pc:sldChg chg="del">
        <pc:chgData name="Adrian Blaser" userId="d25b3806177abc24" providerId="LiveId" clId="{7F852A56-6FE1-427A-B1F3-EB45B4EB7011}" dt="2024-02-05T16:56:00.378" v="0" actId="47"/>
        <pc:sldMkLst>
          <pc:docMk/>
          <pc:sldMk cId="3662666750" sldId="313"/>
        </pc:sldMkLst>
      </pc:sldChg>
      <pc:sldChg chg="add del">
        <pc:chgData name="Adrian Blaser" userId="d25b3806177abc24" providerId="LiveId" clId="{7F852A56-6FE1-427A-B1F3-EB45B4EB7011}" dt="2024-02-05T17:39:04.966" v="1286" actId="47"/>
        <pc:sldMkLst>
          <pc:docMk/>
          <pc:sldMk cId="3100587487" sldId="346"/>
        </pc:sldMkLst>
      </pc:sldChg>
      <pc:sldChg chg="modSp add mod">
        <pc:chgData name="Adrian Blaser" userId="d25b3806177abc24" providerId="LiveId" clId="{7F852A56-6FE1-427A-B1F3-EB45B4EB7011}" dt="2024-02-05T17:38:47.637" v="1285" actId="1076"/>
        <pc:sldMkLst>
          <pc:docMk/>
          <pc:sldMk cId="3748237651" sldId="369"/>
        </pc:sldMkLst>
        <pc:spChg chg="mod">
          <ac:chgData name="Adrian Blaser" userId="d25b3806177abc24" providerId="LiveId" clId="{7F852A56-6FE1-427A-B1F3-EB45B4EB7011}" dt="2024-02-05T17:38:40.529" v="1284" actId="255"/>
          <ac:spMkLst>
            <pc:docMk/>
            <pc:sldMk cId="3748237651" sldId="369"/>
            <ac:spMk id="2" creationId="{00000000-0000-0000-0000-000000000000}"/>
          </ac:spMkLst>
        </pc:spChg>
        <pc:picChg chg="mod">
          <ac:chgData name="Adrian Blaser" userId="d25b3806177abc24" providerId="LiveId" clId="{7F852A56-6FE1-427A-B1F3-EB45B4EB7011}" dt="2024-02-05T17:38:47.637" v="1285" actId="1076"/>
          <ac:picMkLst>
            <pc:docMk/>
            <pc:sldMk cId="3748237651" sldId="369"/>
            <ac:picMk id="1026" creationId="{00000000-0000-0000-0000-000000000000}"/>
          </ac:picMkLst>
        </pc:picChg>
      </pc:sldChg>
      <pc:sldChg chg="del">
        <pc:chgData name="Adrian Blaser" userId="d25b3806177abc24" providerId="LiveId" clId="{7F852A56-6FE1-427A-B1F3-EB45B4EB7011}" dt="2024-02-05T16:56:00.378" v="0" actId="47"/>
        <pc:sldMkLst>
          <pc:docMk/>
          <pc:sldMk cId="2950128778" sldId="373"/>
        </pc:sldMkLst>
      </pc:sldChg>
      <pc:sldChg chg="del">
        <pc:chgData name="Adrian Blaser" userId="d25b3806177abc24" providerId="LiveId" clId="{7F852A56-6FE1-427A-B1F3-EB45B4EB7011}" dt="2024-02-05T16:56:00.378" v="0" actId="47"/>
        <pc:sldMkLst>
          <pc:docMk/>
          <pc:sldMk cId="1943596518" sldId="374"/>
        </pc:sldMkLst>
      </pc:sldChg>
      <pc:sldChg chg="del">
        <pc:chgData name="Adrian Blaser" userId="d25b3806177abc24" providerId="LiveId" clId="{7F852A56-6FE1-427A-B1F3-EB45B4EB7011}" dt="2024-02-05T16:56:00.378" v="0" actId="47"/>
        <pc:sldMkLst>
          <pc:docMk/>
          <pc:sldMk cId="796243610" sldId="377"/>
        </pc:sldMkLst>
      </pc:sldChg>
      <pc:sldChg chg="del">
        <pc:chgData name="Adrian Blaser" userId="d25b3806177abc24" providerId="LiveId" clId="{7F852A56-6FE1-427A-B1F3-EB45B4EB7011}" dt="2024-02-05T16:56:00.378" v="0" actId="47"/>
        <pc:sldMkLst>
          <pc:docMk/>
          <pc:sldMk cId="3448625580" sldId="378"/>
        </pc:sldMkLst>
      </pc:sldChg>
      <pc:sldChg chg="del">
        <pc:chgData name="Adrian Blaser" userId="d25b3806177abc24" providerId="LiveId" clId="{7F852A56-6FE1-427A-B1F3-EB45B4EB7011}" dt="2024-02-05T16:56:00.378" v="0" actId="47"/>
        <pc:sldMkLst>
          <pc:docMk/>
          <pc:sldMk cId="3927791814" sldId="379"/>
        </pc:sldMkLst>
      </pc:sldChg>
      <pc:sldChg chg="del">
        <pc:chgData name="Adrian Blaser" userId="d25b3806177abc24" providerId="LiveId" clId="{7F852A56-6FE1-427A-B1F3-EB45B4EB7011}" dt="2024-02-05T16:56:00.378" v="0" actId="47"/>
        <pc:sldMkLst>
          <pc:docMk/>
          <pc:sldMk cId="1281578745" sldId="380"/>
        </pc:sldMkLst>
      </pc:sldChg>
      <pc:sldChg chg="del">
        <pc:chgData name="Adrian Blaser" userId="d25b3806177abc24" providerId="LiveId" clId="{7F852A56-6FE1-427A-B1F3-EB45B4EB7011}" dt="2024-02-05T16:56:00.378" v="0" actId="47"/>
        <pc:sldMkLst>
          <pc:docMk/>
          <pc:sldMk cId="466566932" sldId="381"/>
        </pc:sldMkLst>
      </pc:sldChg>
      <pc:sldChg chg="del">
        <pc:chgData name="Adrian Blaser" userId="d25b3806177abc24" providerId="LiveId" clId="{7F852A56-6FE1-427A-B1F3-EB45B4EB7011}" dt="2024-02-05T16:56:00.378" v="0" actId="47"/>
        <pc:sldMkLst>
          <pc:docMk/>
          <pc:sldMk cId="2093905704" sldId="382"/>
        </pc:sldMkLst>
      </pc:sldChg>
      <pc:sldChg chg="del">
        <pc:chgData name="Adrian Blaser" userId="d25b3806177abc24" providerId="LiveId" clId="{7F852A56-6FE1-427A-B1F3-EB45B4EB7011}" dt="2024-02-05T16:56:00.378" v="0" actId="47"/>
        <pc:sldMkLst>
          <pc:docMk/>
          <pc:sldMk cId="326078637" sldId="383"/>
        </pc:sldMkLst>
      </pc:sldChg>
      <pc:sldChg chg="del">
        <pc:chgData name="Adrian Blaser" userId="d25b3806177abc24" providerId="LiveId" clId="{7F852A56-6FE1-427A-B1F3-EB45B4EB7011}" dt="2024-02-05T16:56:00.378" v="0" actId="47"/>
        <pc:sldMkLst>
          <pc:docMk/>
          <pc:sldMk cId="3826085613" sldId="386"/>
        </pc:sldMkLst>
      </pc:sldChg>
      <pc:sldChg chg="add modNotesTx">
        <pc:chgData name="Adrian Blaser" userId="d25b3806177abc24" providerId="LiveId" clId="{7F852A56-6FE1-427A-B1F3-EB45B4EB7011}" dt="2024-02-05T17:24:47.669" v="607" actId="20577"/>
        <pc:sldMkLst>
          <pc:docMk/>
          <pc:sldMk cId="3507440071" sldId="393"/>
        </pc:sldMkLst>
      </pc:sldChg>
      <pc:sldChg chg="add modNotesTx">
        <pc:chgData name="Adrian Blaser" userId="d25b3806177abc24" providerId="LiveId" clId="{7F852A56-6FE1-427A-B1F3-EB45B4EB7011}" dt="2024-02-05T17:28:13.166" v="845" actId="20577"/>
        <pc:sldMkLst>
          <pc:docMk/>
          <pc:sldMk cId="1360020863" sldId="400"/>
        </pc:sldMkLst>
      </pc:sldChg>
      <pc:sldChg chg="add modNotesTx">
        <pc:chgData name="Adrian Blaser" userId="d25b3806177abc24" providerId="LiveId" clId="{7F852A56-6FE1-427A-B1F3-EB45B4EB7011}" dt="2024-02-05T17:29:03.786" v="938" actId="20577"/>
        <pc:sldMkLst>
          <pc:docMk/>
          <pc:sldMk cId="4281374686" sldId="401"/>
        </pc:sldMkLst>
      </pc:sldChg>
      <pc:sldChg chg="del">
        <pc:chgData name="Adrian Blaser" userId="d25b3806177abc24" providerId="LiveId" clId="{7F852A56-6FE1-427A-B1F3-EB45B4EB7011}" dt="2024-02-05T16:56:00.378" v="0" actId="47"/>
        <pc:sldMkLst>
          <pc:docMk/>
          <pc:sldMk cId="1111796364" sldId="410"/>
        </pc:sldMkLst>
      </pc:sldChg>
      <pc:sldChg chg="del">
        <pc:chgData name="Adrian Blaser" userId="d25b3806177abc24" providerId="LiveId" clId="{7F852A56-6FE1-427A-B1F3-EB45B4EB7011}" dt="2024-02-05T16:56:00.378" v="0" actId="47"/>
        <pc:sldMkLst>
          <pc:docMk/>
          <pc:sldMk cId="321714233" sldId="419"/>
        </pc:sldMkLst>
      </pc:sldChg>
      <pc:sldChg chg="del">
        <pc:chgData name="Adrian Blaser" userId="d25b3806177abc24" providerId="LiveId" clId="{7F852A56-6FE1-427A-B1F3-EB45B4EB7011}" dt="2024-02-05T16:56:00.378" v="0" actId="47"/>
        <pc:sldMkLst>
          <pc:docMk/>
          <pc:sldMk cId="2970745312" sldId="420"/>
        </pc:sldMkLst>
      </pc:sldChg>
      <pc:sldChg chg="modSp add del mod">
        <pc:chgData name="Adrian Blaser" userId="d25b3806177abc24" providerId="LiveId" clId="{7F852A56-6FE1-427A-B1F3-EB45B4EB7011}" dt="2024-02-05T17:36:51.448" v="1257" actId="47"/>
        <pc:sldMkLst>
          <pc:docMk/>
          <pc:sldMk cId="2974006848" sldId="427"/>
        </pc:sldMkLst>
        <pc:spChg chg="mod">
          <ac:chgData name="Adrian Blaser" userId="d25b3806177abc24" providerId="LiveId" clId="{7F852A56-6FE1-427A-B1F3-EB45B4EB7011}" dt="2024-02-05T17:32:31.315" v="1238" actId="1076"/>
          <ac:spMkLst>
            <pc:docMk/>
            <pc:sldMk cId="2974006848" sldId="427"/>
            <ac:spMk id="3" creationId="{00000000-0000-0000-0000-000000000000}"/>
          </ac:spMkLst>
        </pc:spChg>
        <pc:spChg chg="mod">
          <ac:chgData name="Adrian Blaser" userId="d25b3806177abc24" providerId="LiveId" clId="{7F852A56-6FE1-427A-B1F3-EB45B4EB7011}" dt="2024-02-05T17:32:36.974" v="1239" actId="14100"/>
          <ac:spMkLst>
            <pc:docMk/>
            <pc:sldMk cId="2974006848" sldId="427"/>
            <ac:spMk id="7" creationId="{82A8A292-75A8-4060-83EC-72F36A6F0F3D}"/>
          </ac:spMkLst>
        </pc:spChg>
      </pc:sldChg>
      <pc:sldChg chg="add del">
        <pc:chgData name="Adrian Blaser" userId="d25b3806177abc24" providerId="LiveId" clId="{7F852A56-6FE1-427A-B1F3-EB45B4EB7011}" dt="2024-02-05T17:36:56.939" v="1258" actId="47"/>
        <pc:sldMkLst>
          <pc:docMk/>
          <pc:sldMk cId="4224890027" sldId="428"/>
        </pc:sldMkLst>
      </pc:sldChg>
      <pc:sldChg chg="addSp delSp modSp mod">
        <pc:chgData name="Adrian Blaser" userId="d25b3806177abc24" providerId="LiveId" clId="{7F852A56-6FE1-427A-B1F3-EB45B4EB7011}" dt="2024-02-05T17:05:39.722" v="126" actId="20577"/>
        <pc:sldMkLst>
          <pc:docMk/>
          <pc:sldMk cId="3167252386" sldId="430"/>
        </pc:sldMkLst>
        <pc:spChg chg="del">
          <ac:chgData name="Adrian Blaser" userId="d25b3806177abc24" providerId="LiveId" clId="{7F852A56-6FE1-427A-B1F3-EB45B4EB7011}" dt="2024-02-05T17:00:21.797" v="55" actId="478"/>
          <ac:spMkLst>
            <pc:docMk/>
            <pc:sldMk cId="3167252386" sldId="430"/>
            <ac:spMk id="2" creationId="{00000000-0000-0000-0000-000000000000}"/>
          </ac:spMkLst>
        </pc:spChg>
        <pc:spChg chg="mod">
          <ac:chgData name="Adrian Blaser" userId="d25b3806177abc24" providerId="LiveId" clId="{7F852A56-6FE1-427A-B1F3-EB45B4EB7011}" dt="2024-02-05T17:00:13.754" v="54" actId="20577"/>
          <ac:spMkLst>
            <pc:docMk/>
            <pc:sldMk cId="3167252386" sldId="430"/>
            <ac:spMk id="3" creationId="{00000000-0000-0000-0000-000000000000}"/>
          </ac:spMkLst>
        </pc:spChg>
        <pc:spChg chg="mod">
          <ac:chgData name="Adrian Blaser" userId="d25b3806177abc24" providerId="LiveId" clId="{7F852A56-6FE1-427A-B1F3-EB45B4EB7011}" dt="2024-02-05T17:05:04.109" v="123" actId="14100"/>
          <ac:spMkLst>
            <pc:docMk/>
            <pc:sldMk cId="3167252386" sldId="430"/>
            <ac:spMk id="4" creationId="{DA4DC594-4CD4-44DF-B99A-A701D1FA9F73}"/>
          </ac:spMkLst>
        </pc:spChg>
        <pc:spChg chg="mod">
          <ac:chgData name="Adrian Blaser" userId="d25b3806177abc24" providerId="LiveId" clId="{7F852A56-6FE1-427A-B1F3-EB45B4EB7011}" dt="2024-02-05T17:05:39.722" v="126" actId="20577"/>
          <ac:spMkLst>
            <pc:docMk/>
            <pc:sldMk cId="3167252386" sldId="430"/>
            <ac:spMk id="5" creationId="{FC299435-448E-4E56-9183-6DF8DB7E7BA4}"/>
          </ac:spMkLst>
        </pc:spChg>
        <pc:spChg chg="add del mod ord">
          <ac:chgData name="Adrian Blaser" userId="d25b3806177abc24" providerId="LiveId" clId="{7F852A56-6FE1-427A-B1F3-EB45B4EB7011}" dt="2024-02-05T16:58:48.442" v="26" actId="478"/>
          <ac:spMkLst>
            <pc:docMk/>
            <pc:sldMk cId="3167252386" sldId="430"/>
            <ac:spMk id="7" creationId="{B53173AF-C966-FEE4-E09C-C27EF1FC1B05}"/>
          </ac:spMkLst>
        </pc:spChg>
        <pc:spChg chg="add mod ord">
          <ac:chgData name="Adrian Blaser" userId="d25b3806177abc24" providerId="LiveId" clId="{7F852A56-6FE1-427A-B1F3-EB45B4EB7011}" dt="2024-02-05T17:04:49.443" v="121" actId="1076"/>
          <ac:spMkLst>
            <pc:docMk/>
            <pc:sldMk cId="3167252386" sldId="430"/>
            <ac:spMk id="8" creationId="{644A502D-0F57-938C-6189-F578B9F9AE21}"/>
          </ac:spMkLst>
        </pc:spChg>
        <pc:picChg chg="add mod">
          <ac:chgData name="Adrian Blaser" userId="d25b3806177abc24" providerId="LiveId" clId="{7F852A56-6FE1-427A-B1F3-EB45B4EB7011}" dt="2024-02-05T17:04:51.583" v="122" actId="1076"/>
          <ac:picMkLst>
            <pc:docMk/>
            <pc:sldMk cId="3167252386" sldId="430"/>
            <ac:picMk id="6" creationId="{1415DEB3-A9D0-C6BB-72FC-A570F222D080}"/>
          </ac:picMkLst>
        </pc:picChg>
        <pc:picChg chg="del">
          <ac:chgData name="Adrian Blaser" userId="d25b3806177abc24" providerId="LiveId" clId="{7F852A56-6FE1-427A-B1F3-EB45B4EB7011}" dt="2024-02-05T16:57:37.487" v="16" actId="478"/>
          <ac:picMkLst>
            <pc:docMk/>
            <pc:sldMk cId="3167252386" sldId="430"/>
            <ac:picMk id="12" creationId="{77E05344-422A-43F1-B018-69E139BA9E90}"/>
          </ac:picMkLst>
        </pc:picChg>
      </pc:sldChg>
      <pc:sldChg chg="addSp delSp modSp new mod modAnim">
        <pc:chgData name="Adrian Blaser" userId="d25b3806177abc24" providerId="LiveId" clId="{7F852A56-6FE1-427A-B1F3-EB45B4EB7011}" dt="2024-02-05T17:55:18.887" v="1335"/>
        <pc:sldMkLst>
          <pc:docMk/>
          <pc:sldMk cId="742064894" sldId="431"/>
        </pc:sldMkLst>
        <pc:spChg chg="mod">
          <ac:chgData name="Adrian Blaser" userId="d25b3806177abc24" providerId="LiveId" clId="{7F852A56-6FE1-427A-B1F3-EB45B4EB7011}" dt="2024-02-05T17:39:33.887" v="1298" actId="20577"/>
          <ac:spMkLst>
            <pc:docMk/>
            <pc:sldMk cId="742064894" sldId="431"/>
            <ac:spMk id="2" creationId="{D9967842-164F-53F2-B1E6-9B20760887C5}"/>
          </ac:spMkLst>
        </pc:spChg>
        <pc:spChg chg="del">
          <ac:chgData name="Adrian Blaser" userId="d25b3806177abc24" providerId="LiveId" clId="{7F852A56-6FE1-427A-B1F3-EB45B4EB7011}" dt="2024-02-05T17:47:43.966" v="1312" actId="478"/>
          <ac:spMkLst>
            <pc:docMk/>
            <pc:sldMk cId="742064894" sldId="431"/>
            <ac:spMk id="3" creationId="{9DD2A900-724C-16AF-96B6-2BA9597B051E}"/>
          </ac:spMkLst>
        </pc:spChg>
        <pc:graphicFrameChg chg="add del mod">
          <ac:chgData name="Adrian Blaser" userId="d25b3806177abc24" providerId="LiveId" clId="{7F852A56-6FE1-427A-B1F3-EB45B4EB7011}" dt="2024-02-05T17:47:38.574" v="1311" actId="21"/>
          <ac:graphicFrameMkLst>
            <pc:docMk/>
            <pc:sldMk cId="742064894" sldId="431"/>
            <ac:graphicFrameMk id="5" creationId="{A76E80A6-8449-FD85-06D5-A031C38D6514}"/>
          </ac:graphicFrameMkLst>
        </pc:graphicFrameChg>
        <pc:graphicFrameChg chg="add del mod">
          <ac:chgData name="Adrian Blaser" userId="d25b3806177abc24" providerId="LiveId" clId="{7F852A56-6FE1-427A-B1F3-EB45B4EB7011}" dt="2024-02-05T17:51:04.705" v="1318" actId="478"/>
          <ac:graphicFrameMkLst>
            <pc:docMk/>
            <pc:sldMk cId="742064894" sldId="431"/>
            <ac:graphicFrameMk id="6" creationId="{A76E80A6-8449-FD85-06D5-A031C38D6514}"/>
          </ac:graphicFrameMkLst>
        </pc:graphicFrameChg>
        <pc:picChg chg="add mod modCrop">
          <ac:chgData name="Adrian Blaser" userId="d25b3806177abc24" providerId="LiveId" clId="{7F852A56-6FE1-427A-B1F3-EB45B4EB7011}" dt="2024-02-05T17:51:47.843" v="1324" actId="732"/>
          <ac:picMkLst>
            <pc:docMk/>
            <pc:sldMk cId="742064894" sldId="431"/>
            <ac:picMk id="8" creationId="{ABEBC2A8-37ED-28D0-B04D-934D558F52B0}"/>
          </ac:picMkLst>
        </pc:picChg>
        <pc:picChg chg="add mod">
          <ac:chgData name="Adrian Blaser" userId="d25b3806177abc24" providerId="LiveId" clId="{7F852A56-6FE1-427A-B1F3-EB45B4EB7011}" dt="2024-02-05T17:54:47.467" v="1327"/>
          <ac:picMkLst>
            <pc:docMk/>
            <pc:sldMk cId="742064894" sldId="431"/>
            <ac:picMk id="10" creationId="{BCCC9CB1-5D4E-1F83-09CE-EF9995CC2965}"/>
          </ac:picMkLst>
        </pc:picChg>
      </pc:sldChg>
      <pc:sldChg chg="add modNotesTx">
        <pc:chgData name="Adrian Blaser" userId="d25b3806177abc24" providerId="LiveId" clId="{7F852A56-6FE1-427A-B1F3-EB45B4EB7011}" dt="2024-02-05T17:23:29.683" v="457" actId="20577"/>
        <pc:sldMkLst>
          <pc:docMk/>
          <pc:sldMk cId="3077037340" sldId="433"/>
        </pc:sldMkLst>
      </pc:sldChg>
      <pc:sldChg chg="add modNotesTx">
        <pc:chgData name="Adrian Blaser" userId="d25b3806177abc24" providerId="LiveId" clId="{7F852A56-6FE1-427A-B1F3-EB45B4EB7011}" dt="2024-02-05T17:31:39.672" v="1236" actId="20577"/>
        <pc:sldMkLst>
          <pc:docMk/>
          <pc:sldMk cId="2165604727" sldId="439"/>
        </pc:sldMkLst>
      </pc:sldChg>
      <pc:sldChg chg="del">
        <pc:chgData name="Adrian Blaser" userId="d25b3806177abc24" providerId="LiveId" clId="{7F852A56-6FE1-427A-B1F3-EB45B4EB7011}" dt="2024-02-05T16:56:00.378" v="0" actId="47"/>
        <pc:sldMkLst>
          <pc:docMk/>
          <pc:sldMk cId="1939192451" sldId="440"/>
        </pc:sldMkLst>
      </pc:sldChg>
      <pc:sldChg chg="add del">
        <pc:chgData name="Adrian Blaser" userId="d25b3806177abc24" providerId="LiveId" clId="{7F852A56-6FE1-427A-B1F3-EB45B4EB7011}" dt="2024-02-05T17:36:44.940" v="1256" actId="47"/>
        <pc:sldMkLst>
          <pc:docMk/>
          <pc:sldMk cId="2770878001" sldId="440"/>
        </pc:sldMkLst>
      </pc:sldChg>
      <pc:sldChg chg="del">
        <pc:chgData name="Adrian Blaser" userId="d25b3806177abc24" providerId="LiveId" clId="{7F852A56-6FE1-427A-B1F3-EB45B4EB7011}" dt="2024-02-05T16:56:00.378" v="0" actId="47"/>
        <pc:sldMkLst>
          <pc:docMk/>
          <pc:sldMk cId="1858343917" sldId="441"/>
        </pc:sldMkLst>
      </pc:sldChg>
      <pc:sldChg chg="add del">
        <pc:chgData name="Adrian Blaser" userId="d25b3806177abc24" providerId="LiveId" clId="{7F852A56-6FE1-427A-B1F3-EB45B4EB7011}" dt="2024-02-05T17:36:44.940" v="1256" actId="47"/>
        <pc:sldMkLst>
          <pc:docMk/>
          <pc:sldMk cId="3273988756" sldId="441"/>
        </pc:sldMkLst>
      </pc:sldChg>
      <pc:sldChg chg="add del">
        <pc:chgData name="Adrian Blaser" userId="d25b3806177abc24" providerId="LiveId" clId="{7F852A56-6FE1-427A-B1F3-EB45B4EB7011}" dt="2024-02-05T17:36:44.940" v="1256" actId="47"/>
        <pc:sldMkLst>
          <pc:docMk/>
          <pc:sldMk cId="3175731376" sldId="442"/>
        </pc:sldMkLst>
      </pc:sldChg>
      <pc:sldChg chg="add del">
        <pc:chgData name="Adrian Blaser" userId="d25b3806177abc24" providerId="LiveId" clId="{7F852A56-6FE1-427A-B1F3-EB45B4EB7011}" dt="2024-02-05T17:36:44.940" v="1256" actId="47"/>
        <pc:sldMkLst>
          <pc:docMk/>
          <pc:sldMk cId="3539827365" sldId="443"/>
        </pc:sldMkLst>
      </pc:sldChg>
      <pc:sldChg chg="add del">
        <pc:chgData name="Adrian Blaser" userId="d25b3806177abc24" providerId="LiveId" clId="{7F852A56-6FE1-427A-B1F3-EB45B4EB7011}" dt="2024-02-05T17:36:44.940" v="1256" actId="47"/>
        <pc:sldMkLst>
          <pc:docMk/>
          <pc:sldMk cId="371927209" sldId="444"/>
        </pc:sldMkLst>
      </pc:sldChg>
      <pc:sldChg chg="del">
        <pc:chgData name="Adrian Blaser" userId="d25b3806177abc24" providerId="LiveId" clId="{7F852A56-6FE1-427A-B1F3-EB45B4EB7011}" dt="2024-02-05T16:56:00.378" v="0" actId="47"/>
        <pc:sldMkLst>
          <pc:docMk/>
          <pc:sldMk cId="1234749997" sldId="445"/>
        </pc:sldMkLst>
      </pc:sldChg>
      <pc:sldChg chg="add del">
        <pc:chgData name="Adrian Blaser" userId="d25b3806177abc24" providerId="LiveId" clId="{7F852A56-6FE1-427A-B1F3-EB45B4EB7011}" dt="2024-02-05T17:36:44.940" v="1256" actId="47"/>
        <pc:sldMkLst>
          <pc:docMk/>
          <pc:sldMk cId="3744683576" sldId="445"/>
        </pc:sldMkLst>
      </pc:sldChg>
      <pc:sldChg chg="add del">
        <pc:chgData name="Adrian Blaser" userId="d25b3806177abc24" providerId="LiveId" clId="{7F852A56-6FE1-427A-B1F3-EB45B4EB7011}" dt="2024-02-05T17:36:44.940" v="1256" actId="47"/>
        <pc:sldMkLst>
          <pc:docMk/>
          <pc:sldMk cId="539967590" sldId="446"/>
        </pc:sldMkLst>
      </pc:sldChg>
      <pc:sldChg chg="del">
        <pc:chgData name="Adrian Blaser" userId="d25b3806177abc24" providerId="LiveId" clId="{7F852A56-6FE1-427A-B1F3-EB45B4EB7011}" dt="2024-02-05T16:56:00.378" v="0" actId="47"/>
        <pc:sldMkLst>
          <pc:docMk/>
          <pc:sldMk cId="3408825903" sldId="446"/>
        </pc:sldMkLst>
      </pc:sldChg>
      <pc:sldChg chg="addSp modSp add mod modAnim">
        <pc:chgData name="Adrian Blaser" userId="d25b3806177abc24" providerId="LiveId" clId="{7F852A56-6FE1-427A-B1F3-EB45B4EB7011}" dt="2024-02-05T17:37:04.543" v="1260" actId="1076"/>
        <pc:sldMkLst>
          <pc:docMk/>
          <pc:sldMk cId="2410444451" sldId="447"/>
        </pc:sldMkLst>
        <pc:spChg chg="mod">
          <ac:chgData name="Adrian Blaser" userId="d25b3806177abc24" providerId="LiveId" clId="{7F852A56-6FE1-427A-B1F3-EB45B4EB7011}" dt="2024-02-05T17:37:04.543" v="1260" actId="1076"/>
          <ac:spMkLst>
            <pc:docMk/>
            <pc:sldMk cId="2410444451" sldId="447"/>
            <ac:spMk id="3" creationId="{00000000-0000-0000-0000-000000000000}"/>
          </ac:spMkLst>
        </pc:spChg>
        <pc:spChg chg="mod">
          <ac:chgData name="Adrian Blaser" userId="d25b3806177abc24" providerId="LiveId" clId="{7F852A56-6FE1-427A-B1F3-EB45B4EB7011}" dt="2024-02-05T17:36:00.278" v="1255" actId="207"/>
          <ac:spMkLst>
            <pc:docMk/>
            <pc:sldMk cId="2410444451" sldId="447"/>
            <ac:spMk id="7" creationId="{82A8A292-75A8-4060-83EC-72F36A6F0F3D}"/>
          </ac:spMkLst>
        </pc:spChg>
        <pc:picChg chg="add mod ord">
          <ac:chgData name="Adrian Blaser" userId="d25b3806177abc24" providerId="LiveId" clId="{7F852A56-6FE1-427A-B1F3-EB45B4EB7011}" dt="2024-02-05T17:34:14.487" v="1248" actId="1076"/>
          <ac:picMkLst>
            <pc:docMk/>
            <pc:sldMk cId="2410444451" sldId="447"/>
            <ac:picMk id="2" creationId="{D49AB661-9A38-3314-2B32-A608A11F7848}"/>
          </ac:picMkLst>
        </pc:picChg>
      </pc:sldChg>
      <pc:sldChg chg="del">
        <pc:chgData name="Adrian Blaser" userId="d25b3806177abc24" providerId="LiveId" clId="{7F852A56-6FE1-427A-B1F3-EB45B4EB7011}" dt="2024-02-05T16:56:00.378" v="0" actId="47"/>
        <pc:sldMkLst>
          <pc:docMk/>
          <pc:sldMk cId="4077934189" sldId="447"/>
        </pc:sldMkLst>
      </pc:sldChg>
      <pc:sldChg chg="modSp add mod">
        <pc:chgData name="Adrian Blaser" userId="d25b3806177abc24" providerId="LiveId" clId="{7F852A56-6FE1-427A-B1F3-EB45B4EB7011}" dt="2024-02-07T16:01:40.913" v="2249" actId="20577"/>
        <pc:sldMkLst>
          <pc:docMk/>
          <pc:sldMk cId="633745495" sldId="448"/>
        </pc:sldMkLst>
        <pc:spChg chg="mod">
          <ac:chgData name="Adrian Blaser" userId="d25b3806177abc24" providerId="LiveId" clId="{7F852A56-6FE1-427A-B1F3-EB45B4EB7011}" dt="2024-02-07T16:01:40.913" v="2249" actId="20577"/>
          <ac:spMkLst>
            <pc:docMk/>
            <pc:sldMk cId="633745495" sldId="448"/>
            <ac:spMk id="2" creationId="{00000000-0000-0000-0000-000000000000}"/>
          </ac:spMkLst>
        </pc:spChg>
        <pc:spChg chg="mod">
          <ac:chgData name="Adrian Blaser" userId="d25b3806177abc24" providerId="LiveId" clId="{7F852A56-6FE1-427A-B1F3-EB45B4EB7011}" dt="2024-02-05T17:37:27.108" v="1278" actId="20577"/>
          <ac:spMkLst>
            <pc:docMk/>
            <pc:sldMk cId="633745495" sldId="448"/>
            <ac:spMk id="3" creationId="{00000000-0000-0000-0000-000000000000}"/>
          </ac:spMkLst>
        </pc:spChg>
      </pc:sldChg>
      <pc:sldChg chg="del">
        <pc:chgData name="Adrian Blaser" userId="d25b3806177abc24" providerId="LiveId" clId="{7F852A56-6FE1-427A-B1F3-EB45B4EB7011}" dt="2024-02-05T16:56:00.378" v="0" actId="47"/>
        <pc:sldMkLst>
          <pc:docMk/>
          <pc:sldMk cId="3281546391" sldId="448"/>
        </pc:sldMkLst>
      </pc:sldChg>
      <pc:sldChg chg="addSp delSp modSp mod">
        <pc:chgData name="Adrian Blaser" userId="d25b3806177abc24" providerId="LiveId" clId="{7F852A56-6FE1-427A-B1F3-EB45B4EB7011}" dt="2024-02-05T22:59:27.292" v="1970" actId="5793"/>
        <pc:sldMkLst>
          <pc:docMk/>
          <pc:sldMk cId="60548258" sldId="449"/>
        </pc:sldMkLst>
        <pc:spChg chg="mod">
          <ac:chgData name="Adrian Blaser" userId="d25b3806177abc24" providerId="LiveId" clId="{7F852A56-6FE1-427A-B1F3-EB45B4EB7011}" dt="2024-02-05T22:59:27.292" v="1970" actId="5793"/>
          <ac:spMkLst>
            <pc:docMk/>
            <pc:sldMk cId="60548258" sldId="449"/>
            <ac:spMk id="2" creationId="{1434C921-34B4-2F41-45D6-FCEFF6195736}"/>
          </ac:spMkLst>
        </pc:spChg>
        <pc:spChg chg="del">
          <ac:chgData name="Adrian Blaser" userId="d25b3806177abc24" providerId="LiveId" clId="{7F852A56-6FE1-427A-B1F3-EB45B4EB7011}" dt="2024-02-05T22:07:29.995" v="1353"/>
          <ac:spMkLst>
            <pc:docMk/>
            <pc:sldMk cId="60548258" sldId="449"/>
            <ac:spMk id="3" creationId="{CB7DCCD8-9F3D-21FC-80FA-E55E1554BC79}"/>
          </ac:spMkLst>
        </pc:spChg>
        <pc:spChg chg="add mod">
          <ac:chgData name="Adrian Blaser" userId="d25b3806177abc24" providerId="LiveId" clId="{7F852A56-6FE1-427A-B1F3-EB45B4EB7011}" dt="2024-02-05T22:08:43.690" v="1385" actId="14100"/>
          <ac:spMkLst>
            <pc:docMk/>
            <pc:sldMk cId="60548258" sldId="449"/>
            <ac:spMk id="6" creationId="{37A64538-CCE6-A6B5-CECA-59D97491E19C}"/>
          </ac:spMkLst>
        </pc:spChg>
        <pc:spChg chg="add mod">
          <ac:chgData name="Adrian Blaser" userId="d25b3806177abc24" providerId="LiveId" clId="{7F852A56-6FE1-427A-B1F3-EB45B4EB7011}" dt="2024-02-05T22:09:45.892" v="1410" actId="1076"/>
          <ac:spMkLst>
            <pc:docMk/>
            <pc:sldMk cId="60548258" sldId="449"/>
            <ac:spMk id="7" creationId="{B7D229C1-6273-65A6-8BD2-798570318763}"/>
          </ac:spMkLst>
        </pc:spChg>
        <pc:picChg chg="add mod">
          <ac:chgData name="Adrian Blaser" userId="d25b3806177abc24" providerId="LiveId" clId="{7F852A56-6FE1-427A-B1F3-EB45B4EB7011}" dt="2024-02-05T22:08:48.416" v="1386" actId="14100"/>
          <ac:picMkLst>
            <pc:docMk/>
            <pc:sldMk cId="60548258" sldId="449"/>
            <ac:picMk id="5" creationId="{2C047ACF-0817-5FEE-8248-167D0ACB65FB}"/>
          </ac:picMkLst>
        </pc:picChg>
        <pc:picChg chg="add mod">
          <ac:chgData name="Adrian Blaser" userId="d25b3806177abc24" providerId="LiveId" clId="{7F852A56-6FE1-427A-B1F3-EB45B4EB7011}" dt="2024-02-05T22:10:08.817" v="1414" actId="1076"/>
          <ac:picMkLst>
            <pc:docMk/>
            <pc:sldMk cId="60548258" sldId="449"/>
            <ac:picMk id="8" creationId="{6760D681-4DB9-5D68-5A00-F0320D4DBCF9}"/>
          </ac:picMkLst>
        </pc:picChg>
      </pc:sldChg>
      <pc:sldChg chg="del">
        <pc:chgData name="Adrian Blaser" userId="d25b3806177abc24" providerId="LiveId" clId="{7F852A56-6FE1-427A-B1F3-EB45B4EB7011}" dt="2024-02-05T16:56:00.378" v="0" actId="47"/>
        <pc:sldMkLst>
          <pc:docMk/>
          <pc:sldMk cId="1773164742" sldId="449"/>
        </pc:sldMkLst>
      </pc:sldChg>
      <pc:sldChg chg="del">
        <pc:chgData name="Adrian Blaser" userId="d25b3806177abc24" providerId="LiveId" clId="{7F852A56-6FE1-427A-B1F3-EB45B4EB7011}" dt="2024-02-05T16:56:00.378" v="0" actId="47"/>
        <pc:sldMkLst>
          <pc:docMk/>
          <pc:sldMk cId="2205843494" sldId="450"/>
        </pc:sldMkLst>
      </pc:sldChg>
      <pc:sldChg chg="addSp delSp modSp new mod modNotesTx">
        <pc:chgData name="Adrian Blaser" userId="d25b3806177abc24" providerId="LiveId" clId="{7F852A56-6FE1-427A-B1F3-EB45B4EB7011}" dt="2024-02-05T22:27:12.980" v="1595" actId="20577"/>
        <pc:sldMkLst>
          <pc:docMk/>
          <pc:sldMk cId="3987062114" sldId="450"/>
        </pc:sldMkLst>
        <pc:spChg chg="mod">
          <ac:chgData name="Adrian Blaser" userId="d25b3806177abc24" providerId="LiveId" clId="{7F852A56-6FE1-427A-B1F3-EB45B4EB7011}" dt="2024-02-05T22:11:12.419" v="1450" actId="20577"/>
          <ac:spMkLst>
            <pc:docMk/>
            <pc:sldMk cId="3987062114" sldId="450"/>
            <ac:spMk id="2" creationId="{30796528-2ED7-6E31-81E9-D50F362CE90D}"/>
          </ac:spMkLst>
        </pc:spChg>
        <pc:spChg chg="mod">
          <ac:chgData name="Adrian Blaser" userId="d25b3806177abc24" providerId="LiveId" clId="{7F852A56-6FE1-427A-B1F3-EB45B4EB7011}" dt="2024-02-05T22:18:47.314" v="1526" actId="14100"/>
          <ac:spMkLst>
            <pc:docMk/>
            <pc:sldMk cId="3987062114" sldId="450"/>
            <ac:spMk id="3" creationId="{5D9F828A-3A8A-1A37-B563-A42B36909521}"/>
          </ac:spMkLst>
        </pc:spChg>
        <pc:spChg chg="add mod">
          <ac:chgData name="Adrian Blaser" userId="d25b3806177abc24" providerId="LiveId" clId="{7F852A56-6FE1-427A-B1F3-EB45B4EB7011}" dt="2024-02-05T22:26:17.848" v="1586" actId="14100"/>
          <ac:spMkLst>
            <pc:docMk/>
            <pc:sldMk cId="3987062114" sldId="450"/>
            <ac:spMk id="9" creationId="{B126579A-C08F-AEA3-3975-BAB588A8AF24}"/>
          </ac:spMkLst>
        </pc:spChg>
        <pc:spChg chg="add mod">
          <ac:chgData name="Adrian Blaser" userId="d25b3806177abc24" providerId="LiveId" clId="{7F852A56-6FE1-427A-B1F3-EB45B4EB7011}" dt="2024-02-05T22:25:21.731" v="1582" actId="164"/>
          <ac:spMkLst>
            <pc:docMk/>
            <pc:sldMk cId="3987062114" sldId="450"/>
            <ac:spMk id="10" creationId="{F4DDE308-27DD-5145-6D70-9F2C334CC844}"/>
          </ac:spMkLst>
        </pc:spChg>
        <pc:spChg chg="add mod">
          <ac:chgData name="Adrian Blaser" userId="d25b3806177abc24" providerId="LiveId" clId="{7F852A56-6FE1-427A-B1F3-EB45B4EB7011}" dt="2024-02-05T22:24:50.756" v="1580" actId="255"/>
          <ac:spMkLst>
            <pc:docMk/>
            <pc:sldMk cId="3987062114" sldId="450"/>
            <ac:spMk id="11" creationId="{A4B65AE8-A9C9-F100-1BB4-8E4EF734C11B}"/>
          </ac:spMkLst>
        </pc:spChg>
        <pc:spChg chg="add mod">
          <ac:chgData name="Adrian Blaser" userId="d25b3806177abc24" providerId="LiveId" clId="{7F852A56-6FE1-427A-B1F3-EB45B4EB7011}" dt="2024-02-05T22:23:30.137" v="1567" actId="1076"/>
          <ac:spMkLst>
            <pc:docMk/>
            <pc:sldMk cId="3987062114" sldId="450"/>
            <ac:spMk id="12" creationId="{18845EBA-3025-ED1B-19CD-7C192F62CB7E}"/>
          </ac:spMkLst>
        </pc:spChg>
        <pc:spChg chg="add mod">
          <ac:chgData name="Adrian Blaser" userId="d25b3806177abc24" providerId="LiveId" clId="{7F852A56-6FE1-427A-B1F3-EB45B4EB7011}" dt="2024-02-05T22:25:21.731" v="1582" actId="164"/>
          <ac:spMkLst>
            <pc:docMk/>
            <pc:sldMk cId="3987062114" sldId="450"/>
            <ac:spMk id="13" creationId="{20E27699-8BCC-DBDC-41CC-BF50912F21F7}"/>
          </ac:spMkLst>
        </pc:spChg>
        <pc:spChg chg="add del mod">
          <ac:chgData name="Adrian Blaser" userId="d25b3806177abc24" providerId="LiveId" clId="{7F852A56-6FE1-427A-B1F3-EB45B4EB7011}" dt="2024-02-05T22:24:34.419" v="1578" actId="478"/>
          <ac:spMkLst>
            <pc:docMk/>
            <pc:sldMk cId="3987062114" sldId="450"/>
            <ac:spMk id="14" creationId="{C9F9E986-0B9C-3004-A887-21115251BA3C}"/>
          </ac:spMkLst>
        </pc:spChg>
        <pc:spChg chg="add mod">
          <ac:chgData name="Adrian Blaser" userId="d25b3806177abc24" providerId="LiveId" clId="{7F852A56-6FE1-427A-B1F3-EB45B4EB7011}" dt="2024-02-05T22:24:58.273" v="1581" actId="1076"/>
          <ac:spMkLst>
            <pc:docMk/>
            <pc:sldMk cId="3987062114" sldId="450"/>
            <ac:spMk id="15" creationId="{5B3FEE76-2533-94C2-6E03-491CB782C24A}"/>
          </ac:spMkLst>
        </pc:spChg>
        <pc:spChg chg="mod">
          <ac:chgData name="Adrian Blaser" userId="d25b3806177abc24" providerId="LiveId" clId="{7F852A56-6FE1-427A-B1F3-EB45B4EB7011}" dt="2024-02-05T22:26:45.250" v="1589" actId="571"/>
          <ac:spMkLst>
            <pc:docMk/>
            <pc:sldMk cId="3987062114" sldId="450"/>
            <ac:spMk id="18" creationId="{E5771EC8-EB89-4E49-F8E5-5D5248030555}"/>
          </ac:spMkLst>
        </pc:spChg>
        <pc:spChg chg="mod">
          <ac:chgData name="Adrian Blaser" userId="d25b3806177abc24" providerId="LiveId" clId="{7F852A56-6FE1-427A-B1F3-EB45B4EB7011}" dt="2024-02-05T22:26:45.250" v="1589" actId="571"/>
          <ac:spMkLst>
            <pc:docMk/>
            <pc:sldMk cId="3987062114" sldId="450"/>
            <ac:spMk id="19" creationId="{DF792420-2969-C74F-EC48-3E12F84500A3}"/>
          </ac:spMkLst>
        </pc:spChg>
        <pc:spChg chg="add del mod">
          <ac:chgData name="Adrian Blaser" userId="d25b3806177abc24" providerId="LiveId" clId="{7F852A56-6FE1-427A-B1F3-EB45B4EB7011}" dt="2024-02-05T22:26:32.447" v="1587" actId="478"/>
          <ac:spMkLst>
            <pc:docMk/>
            <pc:sldMk cId="3987062114" sldId="450"/>
            <ac:spMk id="20" creationId="{21CE971E-D5EA-6C62-5EBD-86B2FAD92308}"/>
          </ac:spMkLst>
        </pc:spChg>
        <pc:spChg chg="add mod">
          <ac:chgData name="Adrian Blaser" userId="d25b3806177abc24" providerId="LiveId" clId="{7F852A56-6FE1-427A-B1F3-EB45B4EB7011}" dt="2024-02-05T22:26:45.250" v="1589" actId="571"/>
          <ac:spMkLst>
            <pc:docMk/>
            <pc:sldMk cId="3987062114" sldId="450"/>
            <ac:spMk id="21" creationId="{7002E5C7-521E-280D-4395-C36FA9490254}"/>
          </ac:spMkLst>
        </pc:spChg>
        <pc:spChg chg="mod">
          <ac:chgData name="Adrian Blaser" userId="d25b3806177abc24" providerId="LiveId" clId="{7F852A56-6FE1-427A-B1F3-EB45B4EB7011}" dt="2024-02-05T22:26:52.326" v="1590" actId="571"/>
          <ac:spMkLst>
            <pc:docMk/>
            <pc:sldMk cId="3987062114" sldId="450"/>
            <ac:spMk id="23" creationId="{007AB2D5-FB5A-83F1-9C2C-87A494F26B7C}"/>
          </ac:spMkLst>
        </pc:spChg>
        <pc:spChg chg="mod">
          <ac:chgData name="Adrian Blaser" userId="d25b3806177abc24" providerId="LiveId" clId="{7F852A56-6FE1-427A-B1F3-EB45B4EB7011}" dt="2024-02-05T22:26:55.988" v="1592" actId="20577"/>
          <ac:spMkLst>
            <pc:docMk/>
            <pc:sldMk cId="3987062114" sldId="450"/>
            <ac:spMk id="24" creationId="{856C8466-16A6-5CB3-7636-003DE39B4BE7}"/>
          </ac:spMkLst>
        </pc:spChg>
        <pc:spChg chg="mod">
          <ac:chgData name="Adrian Blaser" userId="d25b3806177abc24" providerId="LiveId" clId="{7F852A56-6FE1-427A-B1F3-EB45B4EB7011}" dt="2024-02-05T22:27:08.810" v="1593" actId="571"/>
          <ac:spMkLst>
            <pc:docMk/>
            <pc:sldMk cId="3987062114" sldId="450"/>
            <ac:spMk id="26" creationId="{EE72DF81-B2DF-5D0C-4766-A1C642DF78E0}"/>
          </ac:spMkLst>
        </pc:spChg>
        <pc:spChg chg="mod">
          <ac:chgData name="Adrian Blaser" userId="d25b3806177abc24" providerId="LiveId" clId="{7F852A56-6FE1-427A-B1F3-EB45B4EB7011}" dt="2024-02-05T22:27:12.980" v="1595" actId="20577"/>
          <ac:spMkLst>
            <pc:docMk/>
            <pc:sldMk cId="3987062114" sldId="450"/>
            <ac:spMk id="27" creationId="{082616E2-ADAF-18F4-FF53-8784BBA5904F}"/>
          </ac:spMkLst>
        </pc:spChg>
        <pc:grpChg chg="add mod">
          <ac:chgData name="Adrian Blaser" userId="d25b3806177abc24" providerId="LiveId" clId="{7F852A56-6FE1-427A-B1F3-EB45B4EB7011}" dt="2024-02-05T22:25:21.731" v="1582" actId="164"/>
          <ac:grpSpMkLst>
            <pc:docMk/>
            <pc:sldMk cId="3987062114" sldId="450"/>
            <ac:grpSpMk id="16" creationId="{B8193DD5-F65D-005D-9993-16AE3B927812}"/>
          </ac:grpSpMkLst>
        </pc:grpChg>
        <pc:grpChg chg="add mod">
          <ac:chgData name="Adrian Blaser" userId="d25b3806177abc24" providerId="LiveId" clId="{7F852A56-6FE1-427A-B1F3-EB45B4EB7011}" dt="2024-02-05T22:26:45.250" v="1589" actId="571"/>
          <ac:grpSpMkLst>
            <pc:docMk/>
            <pc:sldMk cId="3987062114" sldId="450"/>
            <ac:grpSpMk id="17" creationId="{FFD36D5D-1404-5808-F1C3-D1A7DFE762E3}"/>
          </ac:grpSpMkLst>
        </pc:grpChg>
        <pc:grpChg chg="add mod">
          <ac:chgData name="Adrian Blaser" userId="d25b3806177abc24" providerId="LiveId" clId="{7F852A56-6FE1-427A-B1F3-EB45B4EB7011}" dt="2024-02-05T22:26:52.326" v="1590" actId="571"/>
          <ac:grpSpMkLst>
            <pc:docMk/>
            <pc:sldMk cId="3987062114" sldId="450"/>
            <ac:grpSpMk id="22" creationId="{5973823C-4EC4-B1D3-3A42-1E242DC5F1A5}"/>
          </ac:grpSpMkLst>
        </pc:grpChg>
        <pc:grpChg chg="add mod">
          <ac:chgData name="Adrian Blaser" userId="d25b3806177abc24" providerId="LiveId" clId="{7F852A56-6FE1-427A-B1F3-EB45B4EB7011}" dt="2024-02-05T22:27:08.810" v="1593" actId="571"/>
          <ac:grpSpMkLst>
            <pc:docMk/>
            <pc:sldMk cId="3987062114" sldId="450"/>
            <ac:grpSpMk id="25" creationId="{B5CEC73A-3B8D-F2BD-0313-A6F3F93B7CD1}"/>
          </ac:grpSpMkLst>
        </pc:grpChg>
        <pc:graphicFrameChg chg="add del modGraphic">
          <ac:chgData name="Adrian Blaser" userId="d25b3806177abc24" providerId="LiveId" clId="{7F852A56-6FE1-427A-B1F3-EB45B4EB7011}" dt="2024-02-05T22:14:08.027" v="1480" actId="478"/>
          <ac:graphicFrameMkLst>
            <pc:docMk/>
            <pc:sldMk cId="3987062114" sldId="450"/>
            <ac:graphicFrameMk id="7" creationId="{99FB70B5-6DB0-5269-957E-ADF8675148C2}"/>
          </ac:graphicFrameMkLst>
        </pc:graphicFrameChg>
        <pc:picChg chg="add mod">
          <ac:chgData name="Adrian Blaser" userId="d25b3806177abc24" providerId="LiveId" clId="{7F852A56-6FE1-427A-B1F3-EB45B4EB7011}" dt="2024-02-05T22:15:17.810" v="1502" actId="1076"/>
          <ac:picMkLst>
            <pc:docMk/>
            <pc:sldMk cId="3987062114" sldId="450"/>
            <ac:picMk id="5" creationId="{F316FD53-883A-7A1E-9E35-0AE64F2F2852}"/>
          </ac:picMkLst>
        </pc:picChg>
        <pc:picChg chg="add mod">
          <ac:chgData name="Adrian Blaser" userId="d25b3806177abc24" providerId="LiveId" clId="{7F852A56-6FE1-427A-B1F3-EB45B4EB7011}" dt="2024-02-05T22:17:22.562" v="1513" actId="14100"/>
          <ac:picMkLst>
            <pc:docMk/>
            <pc:sldMk cId="3987062114" sldId="450"/>
            <ac:picMk id="8" creationId="{CB68221B-B2B3-4799-3A2E-185D4B72D8F5}"/>
          </ac:picMkLst>
        </pc:picChg>
      </pc:sldChg>
      <pc:sldChg chg="addSp modSp new mod modNotesTx">
        <pc:chgData name="Adrian Blaser" userId="d25b3806177abc24" providerId="LiveId" clId="{7F852A56-6FE1-427A-B1F3-EB45B4EB7011}" dt="2024-02-05T22:33:33.565" v="1710" actId="1076"/>
        <pc:sldMkLst>
          <pc:docMk/>
          <pc:sldMk cId="744500131" sldId="451"/>
        </pc:sldMkLst>
        <pc:spChg chg="mod">
          <ac:chgData name="Adrian Blaser" userId="d25b3806177abc24" providerId="LiveId" clId="{7F852A56-6FE1-427A-B1F3-EB45B4EB7011}" dt="2024-02-05T22:29:09.226" v="1635" actId="20577"/>
          <ac:spMkLst>
            <pc:docMk/>
            <pc:sldMk cId="744500131" sldId="451"/>
            <ac:spMk id="2" creationId="{DCEA756F-D04C-2C90-3571-D1C3FC1CB1ED}"/>
          </ac:spMkLst>
        </pc:spChg>
        <pc:spChg chg="mod">
          <ac:chgData name="Adrian Blaser" userId="d25b3806177abc24" providerId="LiveId" clId="{7F852A56-6FE1-427A-B1F3-EB45B4EB7011}" dt="2024-02-05T22:31:51.048" v="1673" actId="255"/>
          <ac:spMkLst>
            <pc:docMk/>
            <pc:sldMk cId="744500131" sldId="451"/>
            <ac:spMk id="3" creationId="{24511202-8C30-3934-1C05-321365ED0815}"/>
          </ac:spMkLst>
        </pc:spChg>
        <pc:spChg chg="add mod">
          <ac:chgData name="Adrian Blaser" userId="d25b3806177abc24" providerId="LiveId" clId="{7F852A56-6FE1-427A-B1F3-EB45B4EB7011}" dt="2024-02-05T22:33:33.565" v="1710" actId="1076"/>
          <ac:spMkLst>
            <pc:docMk/>
            <pc:sldMk cId="744500131" sldId="451"/>
            <ac:spMk id="7" creationId="{F9CBB3D5-23A0-A69B-E9B7-92876C8BCEEC}"/>
          </ac:spMkLst>
        </pc:spChg>
        <pc:picChg chg="add mod">
          <ac:chgData name="Adrian Blaser" userId="d25b3806177abc24" providerId="LiveId" clId="{7F852A56-6FE1-427A-B1F3-EB45B4EB7011}" dt="2024-02-05T22:29:46.647" v="1639" actId="1076"/>
          <ac:picMkLst>
            <pc:docMk/>
            <pc:sldMk cId="744500131" sldId="451"/>
            <ac:picMk id="5" creationId="{D8C3B793-B39C-8EFB-4F06-39D1925B97DB}"/>
          </ac:picMkLst>
        </pc:picChg>
        <pc:picChg chg="add mod">
          <ac:chgData name="Adrian Blaser" userId="d25b3806177abc24" providerId="LiveId" clId="{7F852A56-6FE1-427A-B1F3-EB45B4EB7011}" dt="2024-02-05T22:32:23.686" v="1676" actId="14100"/>
          <ac:picMkLst>
            <pc:docMk/>
            <pc:sldMk cId="744500131" sldId="451"/>
            <ac:picMk id="6" creationId="{2C0C934F-125F-B4C9-8432-95C360CD2CA9}"/>
          </ac:picMkLst>
        </pc:picChg>
      </pc:sldChg>
      <pc:sldChg chg="del">
        <pc:chgData name="Adrian Blaser" userId="d25b3806177abc24" providerId="LiveId" clId="{7F852A56-6FE1-427A-B1F3-EB45B4EB7011}" dt="2024-02-05T16:56:00.378" v="0" actId="47"/>
        <pc:sldMkLst>
          <pc:docMk/>
          <pc:sldMk cId="1880151068" sldId="451"/>
        </pc:sldMkLst>
      </pc:sldChg>
      <pc:sldChg chg="addSp modSp new mod modNotesTx">
        <pc:chgData name="Adrian Blaser" userId="d25b3806177abc24" providerId="LiveId" clId="{7F852A56-6FE1-427A-B1F3-EB45B4EB7011}" dt="2024-02-07T16:00:23.701" v="2182" actId="20577"/>
        <pc:sldMkLst>
          <pc:docMk/>
          <pc:sldMk cId="2080928797" sldId="452"/>
        </pc:sldMkLst>
        <pc:spChg chg="mod">
          <ac:chgData name="Adrian Blaser" userId="d25b3806177abc24" providerId="LiveId" clId="{7F852A56-6FE1-427A-B1F3-EB45B4EB7011}" dt="2024-02-05T22:34:13.521" v="1736" actId="20577"/>
          <ac:spMkLst>
            <pc:docMk/>
            <pc:sldMk cId="2080928797" sldId="452"/>
            <ac:spMk id="2" creationId="{42E9BCC4-E75E-D576-0873-569D3FC5A7F7}"/>
          </ac:spMkLst>
        </pc:spChg>
        <pc:spChg chg="mod">
          <ac:chgData name="Adrian Blaser" userId="d25b3806177abc24" providerId="LiveId" clId="{7F852A56-6FE1-427A-B1F3-EB45B4EB7011}" dt="2024-02-05T22:50:37.152" v="1939" actId="207"/>
          <ac:spMkLst>
            <pc:docMk/>
            <pc:sldMk cId="2080928797" sldId="452"/>
            <ac:spMk id="3" creationId="{FE356C0C-36F0-EBE2-101F-939496ED5471}"/>
          </ac:spMkLst>
        </pc:spChg>
        <pc:spChg chg="add mod">
          <ac:chgData name="Adrian Blaser" userId="d25b3806177abc24" providerId="LiveId" clId="{7F852A56-6FE1-427A-B1F3-EB45B4EB7011}" dt="2024-02-05T22:51:01.317" v="1941" actId="20577"/>
          <ac:spMkLst>
            <pc:docMk/>
            <pc:sldMk cId="2080928797" sldId="452"/>
            <ac:spMk id="5" creationId="{67471C5D-0EDA-D5CF-48E2-127054E91E4E}"/>
          </ac:spMkLst>
        </pc:spChg>
      </pc:sldChg>
      <pc:sldChg chg="del">
        <pc:chgData name="Adrian Blaser" userId="d25b3806177abc24" providerId="LiveId" clId="{7F852A56-6FE1-427A-B1F3-EB45B4EB7011}" dt="2024-02-05T16:56:00.378" v="0" actId="47"/>
        <pc:sldMkLst>
          <pc:docMk/>
          <pc:sldMk cId="2277547619" sldId="452"/>
        </pc:sldMkLst>
      </pc:sldChg>
      <pc:sldChg chg="del">
        <pc:chgData name="Adrian Blaser" userId="d25b3806177abc24" providerId="LiveId" clId="{7F852A56-6FE1-427A-B1F3-EB45B4EB7011}" dt="2024-02-05T16:56:00.378" v="0" actId="47"/>
        <pc:sldMkLst>
          <pc:docMk/>
          <pc:sldMk cId="3235989206" sldId="453"/>
        </pc:sldMkLst>
      </pc:sldChg>
      <pc:sldChg chg="addSp modSp new mod modAnim modNotesTx">
        <pc:chgData name="Adrian Blaser" userId="d25b3806177abc24" providerId="LiveId" clId="{7F852A56-6FE1-427A-B1F3-EB45B4EB7011}" dt="2024-02-05T22:47:54.861" v="1858"/>
        <pc:sldMkLst>
          <pc:docMk/>
          <pc:sldMk cId="3766367916" sldId="453"/>
        </pc:sldMkLst>
        <pc:spChg chg="mod">
          <ac:chgData name="Adrian Blaser" userId="d25b3806177abc24" providerId="LiveId" clId="{7F852A56-6FE1-427A-B1F3-EB45B4EB7011}" dt="2024-02-05T22:36:07.347" v="1800" actId="20577"/>
          <ac:spMkLst>
            <pc:docMk/>
            <pc:sldMk cId="3766367916" sldId="453"/>
            <ac:spMk id="2" creationId="{644D26AB-E6DE-C758-0D99-3AB96BC348BE}"/>
          </ac:spMkLst>
        </pc:spChg>
        <pc:spChg chg="mod">
          <ac:chgData name="Adrian Blaser" userId="d25b3806177abc24" providerId="LiveId" clId="{7F852A56-6FE1-427A-B1F3-EB45B4EB7011}" dt="2024-02-05T22:41:16.462" v="1825" actId="113"/>
          <ac:spMkLst>
            <pc:docMk/>
            <pc:sldMk cId="3766367916" sldId="453"/>
            <ac:spMk id="3" creationId="{45393DA0-C4FB-7E1B-33A8-6EC3588C73C4}"/>
          </ac:spMkLst>
        </pc:spChg>
        <pc:spChg chg="add">
          <ac:chgData name="Adrian Blaser" userId="d25b3806177abc24" providerId="LiveId" clId="{7F852A56-6FE1-427A-B1F3-EB45B4EB7011}" dt="2024-02-05T22:37:08.539" v="1803"/>
          <ac:spMkLst>
            <pc:docMk/>
            <pc:sldMk cId="3766367916" sldId="453"/>
            <ac:spMk id="5" creationId="{6271FCA8-90A5-BA2D-3104-919AD67DB82D}"/>
          </ac:spMkLst>
        </pc:spChg>
        <pc:spChg chg="add">
          <ac:chgData name="Adrian Blaser" userId="d25b3806177abc24" providerId="LiveId" clId="{7F852A56-6FE1-427A-B1F3-EB45B4EB7011}" dt="2024-02-05T22:37:08.539" v="1803"/>
          <ac:spMkLst>
            <pc:docMk/>
            <pc:sldMk cId="3766367916" sldId="453"/>
            <ac:spMk id="6" creationId="{C9F5F98A-220E-4463-6D13-2A87BF372D4A}"/>
          </ac:spMkLst>
        </pc:spChg>
        <pc:spChg chg="add">
          <ac:chgData name="Adrian Blaser" userId="d25b3806177abc24" providerId="LiveId" clId="{7F852A56-6FE1-427A-B1F3-EB45B4EB7011}" dt="2024-02-05T22:37:16.364" v="1804"/>
          <ac:spMkLst>
            <pc:docMk/>
            <pc:sldMk cId="3766367916" sldId="453"/>
            <ac:spMk id="7" creationId="{4155D72F-D727-DD9D-E7F7-7EF1B5539B25}"/>
          </ac:spMkLst>
        </pc:spChg>
        <pc:spChg chg="add">
          <ac:chgData name="Adrian Blaser" userId="d25b3806177abc24" providerId="LiveId" clId="{7F852A56-6FE1-427A-B1F3-EB45B4EB7011}" dt="2024-02-05T22:37:16.364" v="1804"/>
          <ac:spMkLst>
            <pc:docMk/>
            <pc:sldMk cId="3766367916" sldId="453"/>
            <ac:spMk id="8" creationId="{7A6344B4-5ABD-AFD6-91B4-31308458C2C0}"/>
          </ac:spMkLst>
        </pc:spChg>
        <pc:spChg chg="add mod ord">
          <ac:chgData name="Adrian Blaser" userId="d25b3806177abc24" providerId="LiveId" clId="{7F852A56-6FE1-427A-B1F3-EB45B4EB7011}" dt="2024-02-05T22:44:06.043" v="1841" actId="207"/>
          <ac:spMkLst>
            <pc:docMk/>
            <pc:sldMk cId="3766367916" sldId="453"/>
            <ac:spMk id="12" creationId="{421F8FC3-BDDA-E579-9433-98EB06189E5D}"/>
          </ac:spMkLst>
        </pc:spChg>
        <pc:picChg chg="add mod">
          <ac:chgData name="Adrian Blaser" userId="d25b3806177abc24" providerId="LiveId" clId="{7F852A56-6FE1-427A-B1F3-EB45B4EB7011}" dt="2024-02-05T22:38:24.342" v="1811" actId="14100"/>
          <ac:picMkLst>
            <pc:docMk/>
            <pc:sldMk cId="3766367916" sldId="453"/>
            <ac:picMk id="9" creationId="{606C1DD9-71AB-51D8-74A5-2A25BBF37DF8}"/>
          </ac:picMkLst>
        </pc:picChg>
        <pc:picChg chg="add mod">
          <ac:chgData name="Adrian Blaser" userId="d25b3806177abc24" providerId="LiveId" clId="{7F852A56-6FE1-427A-B1F3-EB45B4EB7011}" dt="2024-02-05T22:43:30.742" v="1837" actId="1076"/>
          <ac:picMkLst>
            <pc:docMk/>
            <pc:sldMk cId="3766367916" sldId="453"/>
            <ac:picMk id="10" creationId="{28666350-8474-F0ED-91BD-D001CD81D383}"/>
          </ac:picMkLst>
        </pc:picChg>
        <pc:picChg chg="add mod">
          <ac:chgData name="Adrian Blaser" userId="d25b3806177abc24" providerId="LiveId" clId="{7F852A56-6FE1-427A-B1F3-EB45B4EB7011}" dt="2024-02-05T22:43:24.046" v="1836" actId="1076"/>
          <ac:picMkLst>
            <pc:docMk/>
            <pc:sldMk cId="3766367916" sldId="453"/>
            <ac:picMk id="11" creationId="{ECF429BA-76FE-A8B7-8F9A-B054524B589D}"/>
          </ac:picMkLst>
        </pc:picChg>
        <pc:picChg chg="add mod modCrop">
          <ac:chgData name="Adrian Blaser" userId="d25b3806177abc24" providerId="LiveId" clId="{7F852A56-6FE1-427A-B1F3-EB45B4EB7011}" dt="2024-02-05T22:47:36.865" v="1856" actId="732"/>
          <ac:picMkLst>
            <pc:docMk/>
            <pc:sldMk cId="3766367916" sldId="453"/>
            <ac:picMk id="13" creationId="{36360CE4-1882-E21C-19C2-C472D72C87C3}"/>
          </ac:picMkLst>
        </pc:picChg>
        <pc:picChg chg="add">
          <ac:chgData name="Adrian Blaser" userId="d25b3806177abc24" providerId="LiveId" clId="{7F852A56-6FE1-427A-B1F3-EB45B4EB7011}" dt="2024-02-05T22:37:08.539" v="1803"/>
          <ac:picMkLst>
            <pc:docMk/>
            <pc:sldMk cId="3766367916" sldId="453"/>
            <ac:picMk id="2049" creationId="{158E03E1-7784-5DC7-8D68-B7C096A6F289}"/>
          </ac:picMkLst>
        </pc:picChg>
        <pc:picChg chg="add">
          <ac:chgData name="Adrian Blaser" userId="d25b3806177abc24" providerId="LiveId" clId="{7F852A56-6FE1-427A-B1F3-EB45B4EB7011}" dt="2024-02-05T22:37:16.364" v="1804"/>
          <ac:picMkLst>
            <pc:docMk/>
            <pc:sldMk cId="3766367916" sldId="453"/>
            <ac:picMk id="2052" creationId="{8229C770-86F2-FAF3-CD27-64A4FA18D1E0}"/>
          </ac:picMkLst>
        </pc:picChg>
      </pc:sldChg>
      <pc:sldChg chg="addSp delSp modSp new mod">
        <pc:chgData name="Adrian Blaser" userId="d25b3806177abc24" providerId="LiveId" clId="{7F852A56-6FE1-427A-B1F3-EB45B4EB7011}" dt="2024-02-08T22:39:50.391" v="3423" actId="20577"/>
        <pc:sldMkLst>
          <pc:docMk/>
          <pc:sldMk cId="3641369780" sldId="454"/>
        </pc:sldMkLst>
        <pc:spChg chg="mod">
          <ac:chgData name="Adrian Blaser" userId="d25b3806177abc24" providerId="LiveId" clId="{7F852A56-6FE1-427A-B1F3-EB45B4EB7011}" dt="2024-02-08T22:39:35.962" v="3422" actId="20577"/>
          <ac:spMkLst>
            <pc:docMk/>
            <pc:sldMk cId="3641369780" sldId="454"/>
            <ac:spMk id="2" creationId="{7A2DEB83-E205-B0B4-6346-8D599B504867}"/>
          </ac:spMkLst>
        </pc:spChg>
        <pc:spChg chg="mod">
          <ac:chgData name="Adrian Blaser" userId="d25b3806177abc24" providerId="LiveId" clId="{7F852A56-6FE1-427A-B1F3-EB45B4EB7011}" dt="2024-02-08T22:39:50.391" v="3423" actId="20577"/>
          <ac:spMkLst>
            <pc:docMk/>
            <pc:sldMk cId="3641369780" sldId="454"/>
            <ac:spMk id="3" creationId="{DF931AAF-7D3E-1EE3-31F7-C6EB6B035C70}"/>
          </ac:spMkLst>
        </pc:spChg>
        <pc:picChg chg="add del">
          <ac:chgData name="Adrian Blaser" userId="d25b3806177abc24" providerId="LiveId" clId="{7F852A56-6FE1-427A-B1F3-EB45B4EB7011}" dt="2024-02-08T21:29:14.570" v="2842" actId="21"/>
          <ac:picMkLst>
            <pc:docMk/>
            <pc:sldMk cId="3641369780" sldId="454"/>
            <ac:picMk id="6" creationId="{87B8A507-B9E8-B270-3151-E88508E4E05A}"/>
          </ac:picMkLst>
        </pc:picChg>
      </pc:sldChg>
      <pc:sldChg chg="addSp delSp modSp new mod modAnim">
        <pc:chgData name="Adrian Blaser" userId="d25b3806177abc24" providerId="LiveId" clId="{7F852A56-6FE1-427A-B1F3-EB45B4EB7011}" dt="2024-02-08T13:49:32.140" v="2484" actId="1038"/>
        <pc:sldMkLst>
          <pc:docMk/>
          <pc:sldMk cId="1096046449" sldId="455"/>
        </pc:sldMkLst>
        <pc:spChg chg="mod">
          <ac:chgData name="Adrian Blaser" userId="d25b3806177abc24" providerId="LiveId" clId="{7F852A56-6FE1-427A-B1F3-EB45B4EB7011}" dt="2024-02-07T16:12:14.974" v="2285" actId="20577"/>
          <ac:spMkLst>
            <pc:docMk/>
            <pc:sldMk cId="1096046449" sldId="455"/>
            <ac:spMk id="2" creationId="{B519DD9C-4071-4B6D-10B2-1A7A49155A6E}"/>
          </ac:spMkLst>
        </pc:spChg>
        <pc:spChg chg="del mod">
          <ac:chgData name="Adrian Blaser" userId="d25b3806177abc24" providerId="LiveId" clId="{7F852A56-6FE1-427A-B1F3-EB45B4EB7011}" dt="2024-02-07T16:09:58.989" v="2252"/>
          <ac:spMkLst>
            <pc:docMk/>
            <pc:sldMk cId="1096046449" sldId="455"/>
            <ac:spMk id="3" creationId="{27904DB4-DC46-8AD3-B9AC-B505478AE85F}"/>
          </ac:spMkLst>
        </pc:spChg>
        <pc:spChg chg="add mod">
          <ac:chgData name="Adrian Blaser" userId="d25b3806177abc24" providerId="LiveId" clId="{7F852A56-6FE1-427A-B1F3-EB45B4EB7011}" dt="2024-02-07T16:24:32.410" v="2409" actId="1076"/>
          <ac:spMkLst>
            <pc:docMk/>
            <pc:sldMk cId="1096046449" sldId="455"/>
            <ac:spMk id="9" creationId="{2E723B18-6E55-500A-3631-9C993DB9935D}"/>
          </ac:spMkLst>
        </pc:spChg>
        <pc:graphicFrameChg chg="add mod">
          <ac:chgData name="Adrian Blaser" userId="d25b3806177abc24" providerId="LiveId" clId="{7F852A56-6FE1-427A-B1F3-EB45B4EB7011}" dt="2024-02-07T16:13:19.259" v="2286"/>
          <ac:graphicFrameMkLst>
            <pc:docMk/>
            <pc:sldMk cId="1096046449" sldId="455"/>
            <ac:graphicFrameMk id="7" creationId="{3291213D-2E4A-882E-D815-86CA7446D2BF}"/>
          </ac:graphicFrameMkLst>
        </pc:graphicFrameChg>
        <pc:graphicFrameChg chg="add mod modGraphic">
          <ac:chgData name="Adrian Blaser" userId="d25b3806177abc24" providerId="LiveId" clId="{7F852A56-6FE1-427A-B1F3-EB45B4EB7011}" dt="2024-02-07T16:23:20.048" v="2405" actId="14734"/>
          <ac:graphicFrameMkLst>
            <pc:docMk/>
            <pc:sldMk cId="1096046449" sldId="455"/>
            <ac:graphicFrameMk id="8" creationId="{95213278-0B42-51F9-CA7B-4756235EDB82}"/>
          </ac:graphicFrameMkLst>
        </pc:graphicFrameChg>
        <pc:picChg chg="add mod">
          <ac:chgData name="Adrian Blaser" userId="d25b3806177abc24" providerId="LiveId" clId="{7F852A56-6FE1-427A-B1F3-EB45B4EB7011}" dt="2024-02-08T13:49:15.987" v="2478" actId="1076"/>
          <ac:picMkLst>
            <pc:docMk/>
            <pc:sldMk cId="1096046449" sldId="455"/>
            <ac:picMk id="6" creationId="{F7234AC3-CA06-5FC9-1471-ADA565B4ED38}"/>
          </ac:picMkLst>
        </pc:picChg>
        <pc:picChg chg="add mod">
          <ac:chgData name="Adrian Blaser" userId="d25b3806177abc24" providerId="LiveId" clId="{7F852A56-6FE1-427A-B1F3-EB45B4EB7011}" dt="2024-02-08T13:49:32.140" v="2484" actId="1038"/>
          <ac:picMkLst>
            <pc:docMk/>
            <pc:sldMk cId="1096046449" sldId="455"/>
            <ac:picMk id="11" creationId="{7B09B42D-6909-7840-19A4-6B26F31FDA9F}"/>
          </ac:picMkLst>
        </pc:picChg>
        <pc:picChg chg="add mod">
          <ac:chgData name="Adrian Blaser" userId="d25b3806177abc24" providerId="LiveId" clId="{7F852A56-6FE1-427A-B1F3-EB45B4EB7011}" dt="2024-02-07T16:13:30.208" v="2287"/>
          <ac:picMkLst>
            <pc:docMk/>
            <pc:sldMk cId="1096046449" sldId="455"/>
            <ac:picMk id="1025" creationId="{1336D135-6F96-C008-525C-8F01DAB31674}"/>
          </ac:picMkLst>
        </pc:picChg>
        <pc:picChg chg="add mod">
          <ac:chgData name="Adrian Blaser" userId="d25b3806177abc24" providerId="LiveId" clId="{7F852A56-6FE1-427A-B1F3-EB45B4EB7011}" dt="2024-02-07T16:13:30.208" v="2287"/>
          <ac:picMkLst>
            <pc:docMk/>
            <pc:sldMk cId="1096046449" sldId="455"/>
            <ac:picMk id="1026" creationId="{473593E0-5460-CF51-626C-AF7A7BCFB035}"/>
          </ac:picMkLst>
        </pc:picChg>
        <pc:picChg chg="add mod">
          <ac:chgData name="Adrian Blaser" userId="d25b3806177abc24" providerId="LiveId" clId="{7F852A56-6FE1-427A-B1F3-EB45B4EB7011}" dt="2024-02-07T16:13:30.208" v="2287"/>
          <ac:picMkLst>
            <pc:docMk/>
            <pc:sldMk cId="1096046449" sldId="455"/>
            <ac:picMk id="1027" creationId="{9F5BD784-440D-4495-84B2-3E3CB64C434E}"/>
          </ac:picMkLst>
        </pc:picChg>
        <pc:picChg chg="add mod">
          <ac:chgData name="Adrian Blaser" userId="d25b3806177abc24" providerId="LiveId" clId="{7F852A56-6FE1-427A-B1F3-EB45B4EB7011}" dt="2024-02-07T16:13:30.208" v="2287"/>
          <ac:picMkLst>
            <pc:docMk/>
            <pc:sldMk cId="1096046449" sldId="455"/>
            <ac:picMk id="1028" creationId="{B6D54580-CECB-BB17-B71C-1D1BBEFDDF9D}"/>
          </ac:picMkLst>
        </pc:picChg>
        <pc:picChg chg="add del mod">
          <ac:chgData name="Adrian Blaser" userId="d25b3806177abc24" providerId="LiveId" clId="{7F852A56-6FE1-427A-B1F3-EB45B4EB7011}" dt="2024-02-07T16:23:33.694" v="2406" actId="1076"/>
          <ac:picMkLst>
            <pc:docMk/>
            <pc:sldMk cId="1096046449" sldId="455"/>
            <ac:picMk id="1029" creationId="{8C3C0480-2E4B-321C-D862-B8AD1E96029D}"/>
          </ac:picMkLst>
        </pc:picChg>
        <pc:picChg chg="add del mod">
          <ac:chgData name="Adrian Blaser" userId="d25b3806177abc24" providerId="LiveId" clId="{7F852A56-6FE1-427A-B1F3-EB45B4EB7011}" dt="2024-02-07T16:23:14.319" v="2403" actId="1076"/>
          <ac:picMkLst>
            <pc:docMk/>
            <pc:sldMk cId="1096046449" sldId="455"/>
            <ac:picMk id="1030" creationId="{E6CE6B25-967D-963C-6664-FF3314C1A968}"/>
          </ac:picMkLst>
        </pc:picChg>
        <pc:picChg chg="add mod">
          <ac:chgData name="Adrian Blaser" userId="d25b3806177abc24" providerId="LiveId" clId="{7F852A56-6FE1-427A-B1F3-EB45B4EB7011}" dt="2024-02-07T16:20:33.421" v="2357" actId="14100"/>
          <ac:picMkLst>
            <pc:docMk/>
            <pc:sldMk cId="1096046449" sldId="455"/>
            <ac:picMk id="1031" creationId="{D1095089-815E-5567-3587-B86CE852745E}"/>
          </ac:picMkLst>
        </pc:picChg>
        <pc:picChg chg="add mod">
          <ac:chgData name="Adrian Blaser" userId="d25b3806177abc24" providerId="LiveId" clId="{7F852A56-6FE1-427A-B1F3-EB45B4EB7011}" dt="2024-02-07T16:20:26.918" v="2352" actId="1076"/>
          <ac:picMkLst>
            <pc:docMk/>
            <pc:sldMk cId="1096046449" sldId="455"/>
            <ac:picMk id="1032" creationId="{A68BB0C4-F3A1-3362-ABC1-40F8747297A1}"/>
          </ac:picMkLst>
        </pc:picChg>
      </pc:sldChg>
      <pc:sldChg chg="del">
        <pc:chgData name="Adrian Blaser" userId="d25b3806177abc24" providerId="LiveId" clId="{7F852A56-6FE1-427A-B1F3-EB45B4EB7011}" dt="2024-02-05T16:56:00.378" v="0" actId="47"/>
        <pc:sldMkLst>
          <pc:docMk/>
          <pc:sldMk cId="2611856063" sldId="455"/>
        </pc:sldMkLst>
      </pc:sldChg>
      <pc:sldChg chg="del">
        <pc:chgData name="Adrian Blaser" userId="d25b3806177abc24" providerId="LiveId" clId="{7F852A56-6FE1-427A-B1F3-EB45B4EB7011}" dt="2024-02-05T16:56:00.378" v="0" actId="47"/>
        <pc:sldMkLst>
          <pc:docMk/>
          <pc:sldMk cId="3528106486" sldId="456"/>
        </pc:sldMkLst>
      </pc:sldChg>
      <pc:sldChg chg="addSp delSp modSp new mod modAnim">
        <pc:chgData name="Adrian Blaser" userId="d25b3806177abc24" providerId="LiveId" clId="{7F852A56-6FE1-427A-B1F3-EB45B4EB7011}" dt="2024-02-08T13:50:47.852" v="2513" actId="1036"/>
        <pc:sldMkLst>
          <pc:docMk/>
          <pc:sldMk cId="4166502617" sldId="456"/>
        </pc:sldMkLst>
        <pc:spChg chg="mod">
          <ac:chgData name="Adrian Blaser" userId="d25b3806177abc24" providerId="LiveId" clId="{7F852A56-6FE1-427A-B1F3-EB45B4EB7011}" dt="2024-02-08T13:34:38.906" v="2472" actId="20577"/>
          <ac:spMkLst>
            <pc:docMk/>
            <pc:sldMk cId="4166502617" sldId="456"/>
            <ac:spMk id="2" creationId="{C57D3896-6EDB-D2A3-8604-925B6879E499}"/>
          </ac:spMkLst>
        </pc:spChg>
        <pc:spChg chg="del">
          <ac:chgData name="Adrian Blaser" userId="d25b3806177abc24" providerId="LiveId" clId="{7F852A56-6FE1-427A-B1F3-EB45B4EB7011}" dt="2024-02-08T13:48:21.043" v="2473"/>
          <ac:spMkLst>
            <pc:docMk/>
            <pc:sldMk cId="4166502617" sldId="456"/>
            <ac:spMk id="3" creationId="{39861043-4295-5874-32B3-2820E200F7F9}"/>
          </ac:spMkLst>
        </pc:spChg>
        <pc:spChg chg="add mod">
          <ac:chgData name="Adrian Blaser" userId="d25b3806177abc24" providerId="LiveId" clId="{7F852A56-6FE1-427A-B1F3-EB45B4EB7011}" dt="2024-02-08T13:50:47.852" v="2513" actId="1036"/>
          <ac:spMkLst>
            <pc:docMk/>
            <pc:sldMk cId="4166502617" sldId="456"/>
            <ac:spMk id="7" creationId="{035F20F7-85B1-2458-0F75-37A50B3ACA57}"/>
          </ac:spMkLst>
        </pc:spChg>
        <pc:picChg chg="add mod">
          <ac:chgData name="Adrian Blaser" userId="d25b3806177abc24" providerId="LiveId" clId="{7F852A56-6FE1-427A-B1F3-EB45B4EB7011}" dt="2024-02-08T13:50:30.118" v="2487" actId="14100"/>
          <ac:picMkLst>
            <pc:docMk/>
            <pc:sldMk cId="4166502617" sldId="456"/>
            <ac:picMk id="6" creationId="{3CF176A4-C154-111A-B23A-E4A87AB12758}"/>
          </ac:picMkLst>
        </pc:picChg>
      </pc:sldChg>
      <pc:sldChg chg="addSp delSp modSp add mod modAnim">
        <pc:chgData name="Adrian Blaser" userId="d25b3806177abc24" providerId="LiveId" clId="{7F852A56-6FE1-427A-B1F3-EB45B4EB7011}" dt="2024-02-08T14:06:25.018" v="2674" actId="571"/>
        <pc:sldMkLst>
          <pc:docMk/>
          <pc:sldMk cId="25938165" sldId="457"/>
        </pc:sldMkLst>
        <pc:spChg chg="mod">
          <ac:chgData name="Adrian Blaser" userId="d25b3806177abc24" providerId="LiveId" clId="{7F852A56-6FE1-427A-B1F3-EB45B4EB7011}" dt="2024-02-08T13:52:20.341" v="2532" actId="20577"/>
          <ac:spMkLst>
            <pc:docMk/>
            <pc:sldMk cId="25938165" sldId="457"/>
            <ac:spMk id="2" creationId="{C1FCF74C-72BB-19E2-2B0E-1BAEFA971F66}"/>
          </ac:spMkLst>
        </pc:spChg>
        <pc:spChg chg="mod">
          <ac:chgData name="Adrian Blaser" userId="d25b3806177abc24" providerId="LiveId" clId="{7F852A56-6FE1-427A-B1F3-EB45B4EB7011}" dt="2024-02-08T13:52:33.764" v="2578" actId="1035"/>
          <ac:spMkLst>
            <pc:docMk/>
            <pc:sldMk cId="25938165" sldId="457"/>
            <ac:spMk id="7" creationId="{60FF5978-5E3C-19DE-5CB3-81C43A00727C}"/>
          </ac:spMkLst>
        </pc:spChg>
        <pc:spChg chg="add mod">
          <ac:chgData name="Adrian Blaser" userId="d25b3806177abc24" providerId="LiveId" clId="{7F852A56-6FE1-427A-B1F3-EB45B4EB7011}" dt="2024-02-08T13:56:47.895" v="2612" actId="1076"/>
          <ac:spMkLst>
            <pc:docMk/>
            <pc:sldMk cId="25938165" sldId="457"/>
            <ac:spMk id="10" creationId="{33888FF2-B726-6E8F-65A7-72BEE91C9254}"/>
          </ac:spMkLst>
        </pc:spChg>
        <pc:spChg chg="add mod">
          <ac:chgData name="Adrian Blaser" userId="d25b3806177abc24" providerId="LiveId" clId="{7F852A56-6FE1-427A-B1F3-EB45B4EB7011}" dt="2024-02-08T14:06:25.018" v="2674" actId="571"/>
          <ac:spMkLst>
            <pc:docMk/>
            <pc:sldMk cId="25938165" sldId="457"/>
            <ac:spMk id="11" creationId="{8785A9C8-3BB2-5992-FBEE-FEE369957434}"/>
          </ac:spMkLst>
        </pc:spChg>
        <pc:picChg chg="add del mod">
          <ac:chgData name="Adrian Blaser" userId="d25b3806177abc24" providerId="LiveId" clId="{7F852A56-6FE1-427A-B1F3-EB45B4EB7011}" dt="2024-02-08T13:55:05.599" v="2594" actId="478"/>
          <ac:picMkLst>
            <pc:docMk/>
            <pc:sldMk cId="25938165" sldId="457"/>
            <ac:picMk id="5" creationId="{299DC501-75D0-DDB7-E463-1DF2EA22BCDA}"/>
          </ac:picMkLst>
        </pc:picChg>
        <pc:picChg chg="add mod">
          <ac:chgData name="Adrian Blaser" userId="d25b3806177abc24" providerId="LiveId" clId="{7F852A56-6FE1-427A-B1F3-EB45B4EB7011}" dt="2024-02-08T13:55:45.666" v="2609" actId="1076"/>
          <ac:picMkLst>
            <pc:docMk/>
            <pc:sldMk cId="25938165" sldId="457"/>
            <ac:picMk id="9" creationId="{01C42504-D245-B25E-8172-07D4ADAA1B31}"/>
          </ac:picMkLst>
        </pc:picChg>
      </pc:sldChg>
      <pc:sldChg chg="del">
        <pc:chgData name="Adrian Blaser" userId="d25b3806177abc24" providerId="LiveId" clId="{7F852A56-6FE1-427A-B1F3-EB45B4EB7011}" dt="2024-02-05T16:56:00.378" v="0" actId="47"/>
        <pc:sldMkLst>
          <pc:docMk/>
          <pc:sldMk cId="2821579237" sldId="457"/>
        </pc:sldMkLst>
      </pc:sldChg>
      <pc:sldChg chg="del">
        <pc:chgData name="Adrian Blaser" userId="d25b3806177abc24" providerId="LiveId" clId="{7F852A56-6FE1-427A-B1F3-EB45B4EB7011}" dt="2024-02-05T16:56:00.378" v="0" actId="47"/>
        <pc:sldMkLst>
          <pc:docMk/>
          <pc:sldMk cId="2013526851" sldId="458"/>
        </pc:sldMkLst>
      </pc:sldChg>
      <pc:sldChg chg="addSp delSp modSp add mod delAnim">
        <pc:chgData name="Adrian Blaser" userId="d25b3806177abc24" providerId="LiveId" clId="{7F852A56-6FE1-427A-B1F3-EB45B4EB7011}" dt="2024-02-08T14:10:43.906" v="2681" actId="1076"/>
        <pc:sldMkLst>
          <pc:docMk/>
          <pc:sldMk cId="2099029749" sldId="458"/>
        </pc:sldMkLst>
        <pc:spChg chg="del">
          <ac:chgData name="Adrian Blaser" userId="d25b3806177abc24" providerId="LiveId" clId="{7F852A56-6FE1-427A-B1F3-EB45B4EB7011}" dt="2024-02-08T14:02:13.747" v="2643" actId="478"/>
          <ac:spMkLst>
            <pc:docMk/>
            <pc:sldMk cId="2099029749" sldId="458"/>
            <ac:spMk id="7" creationId="{7CA07B29-47EF-A6FD-37A7-DB9405CDBC19}"/>
          </ac:spMkLst>
        </pc:spChg>
        <pc:spChg chg="del">
          <ac:chgData name="Adrian Blaser" userId="d25b3806177abc24" providerId="LiveId" clId="{7F852A56-6FE1-427A-B1F3-EB45B4EB7011}" dt="2024-02-08T14:02:15.583" v="2644" actId="478"/>
          <ac:spMkLst>
            <pc:docMk/>
            <pc:sldMk cId="2099029749" sldId="458"/>
            <ac:spMk id="10" creationId="{2525D70A-AAC7-04B9-32B7-6DA5A9BDD2B4}"/>
          </ac:spMkLst>
        </pc:spChg>
        <pc:picChg chg="add mod">
          <ac:chgData name="Adrian Blaser" userId="d25b3806177abc24" providerId="LiveId" clId="{7F852A56-6FE1-427A-B1F3-EB45B4EB7011}" dt="2024-02-08T14:03:03.336" v="2662" actId="1076"/>
          <ac:picMkLst>
            <pc:docMk/>
            <pc:sldMk cId="2099029749" sldId="458"/>
            <ac:picMk id="5" creationId="{375AC9EA-CA2E-D205-338D-1893D10D7AAA}"/>
          </ac:picMkLst>
        </pc:picChg>
        <pc:picChg chg="mod">
          <ac:chgData name="Adrian Blaser" userId="d25b3806177abc24" providerId="LiveId" clId="{7F852A56-6FE1-427A-B1F3-EB45B4EB7011}" dt="2024-02-08T14:03:06.910" v="2663" actId="1076"/>
          <ac:picMkLst>
            <pc:docMk/>
            <pc:sldMk cId="2099029749" sldId="458"/>
            <ac:picMk id="6" creationId="{757D02B6-C9A5-6533-A552-D7A8C3AA0927}"/>
          </ac:picMkLst>
        </pc:picChg>
        <pc:picChg chg="del">
          <ac:chgData name="Adrian Blaser" userId="d25b3806177abc24" providerId="LiveId" clId="{7F852A56-6FE1-427A-B1F3-EB45B4EB7011}" dt="2024-02-08T14:02:10.860" v="2642" actId="478"/>
          <ac:picMkLst>
            <pc:docMk/>
            <pc:sldMk cId="2099029749" sldId="458"/>
            <ac:picMk id="9" creationId="{522A4BA7-9F50-87F1-972C-0ADD55CACC9D}"/>
          </ac:picMkLst>
        </pc:picChg>
        <pc:picChg chg="add mod">
          <ac:chgData name="Adrian Blaser" userId="d25b3806177abc24" providerId="LiveId" clId="{7F852A56-6FE1-427A-B1F3-EB45B4EB7011}" dt="2024-02-08T14:03:50.841" v="2668" actId="1076"/>
          <ac:picMkLst>
            <pc:docMk/>
            <pc:sldMk cId="2099029749" sldId="458"/>
            <ac:picMk id="11" creationId="{AD5F7672-C104-3383-97EB-3413D561594D}"/>
          </ac:picMkLst>
        </pc:picChg>
        <pc:picChg chg="add del mod">
          <ac:chgData name="Adrian Blaser" userId="d25b3806177abc24" providerId="LiveId" clId="{7F852A56-6FE1-427A-B1F3-EB45B4EB7011}" dt="2024-02-08T14:10:32.207" v="2678" actId="478"/>
          <ac:picMkLst>
            <pc:docMk/>
            <pc:sldMk cId="2099029749" sldId="458"/>
            <ac:picMk id="13" creationId="{AEC67F04-6B92-AC46-CBAE-594D701BDF63}"/>
          </ac:picMkLst>
        </pc:picChg>
        <pc:picChg chg="add mod">
          <ac:chgData name="Adrian Blaser" userId="d25b3806177abc24" providerId="LiveId" clId="{7F852A56-6FE1-427A-B1F3-EB45B4EB7011}" dt="2024-02-08T14:10:43.906" v="2681" actId="1076"/>
          <ac:picMkLst>
            <pc:docMk/>
            <pc:sldMk cId="2099029749" sldId="458"/>
            <ac:picMk id="15" creationId="{FE01EC22-635D-C424-C74B-C0F2C7B60672}"/>
          </ac:picMkLst>
        </pc:picChg>
      </pc:sldChg>
      <pc:sldChg chg="addSp delSp modSp new mod modAnim">
        <pc:chgData name="Adrian Blaser" userId="d25b3806177abc24" providerId="LiveId" clId="{7F852A56-6FE1-427A-B1F3-EB45B4EB7011}" dt="2024-02-09T12:33:48.220" v="3433"/>
        <pc:sldMkLst>
          <pc:docMk/>
          <pc:sldMk cId="341070761" sldId="459"/>
        </pc:sldMkLst>
        <pc:spChg chg="mod">
          <ac:chgData name="Adrian Blaser" userId="d25b3806177abc24" providerId="LiveId" clId="{7F852A56-6FE1-427A-B1F3-EB45B4EB7011}" dt="2024-02-08T14:12:37.404" v="2705" actId="20577"/>
          <ac:spMkLst>
            <pc:docMk/>
            <pc:sldMk cId="341070761" sldId="459"/>
            <ac:spMk id="2" creationId="{2FB32A15-9F4B-0B24-0F19-98297D98D212}"/>
          </ac:spMkLst>
        </pc:spChg>
        <pc:spChg chg="del">
          <ac:chgData name="Adrian Blaser" userId="d25b3806177abc24" providerId="LiveId" clId="{7F852A56-6FE1-427A-B1F3-EB45B4EB7011}" dt="2024-02-08T14:12:12.670" v="2683"/>
          <ac:spMkLst>
            <pc:docMk/>
            <pc:sldMk cId="341070761" sldId="459"/>
            <ac:spMk id="3" creationId="{FD369222-4FD1-CB0F-1353-863B192A1B82}"/>
          </ac:spMkLst>
        </pc:spChg>
        <pc:spChg chg="add mod">
          <ac:chgData name="Adrian Blaser" userId="d25b3806177abc24" providerId="LiveId" clId="{7F852A56-6FE1-427A-B1F3-EB45B4EB7011}" dt="2024-02-08T14:13:10.944" v="2751" actId="1036"/>
          <ac:spMkLst>
            <pc:docMk/>
            <pc:sldMk cId="341070761" sldId="459"/>
            <ac:spMk id="7" creationId="{A226A469-72ED-9093-7A64-00A85C1B4A9E}"/>
          </ac:spMkLst>
        </pc:spChg>
        <pc:spChg chg="add mod">
          <ac:chgData name="Adrian Blaser" userId="d25b3806177abc24" providerId="LiveId" clId="{7F852A56-6FE1-427A-B1F3-EB45B4EB7011}" dt="2024-02-08T14:14:08.927" v="2755" actId="1582"/>
          <ac:spMkLst>
            <pc:docMk/>
            <pc:sldMk cId="341070761" sldId="459"/>
            <ac:spMk id="8" creationId="{39A3FA54-32A7-3DCF-4A8D-B2986AEF2663}"/>
          </ac:spMkLst>
        </pc:spChg>
        <pc:spChg chg="add mod">
          <ac:chgData name="Adrian Blaser" userId="d25b3806177abc24" providerId="LiveId" clId="{7F852A56-6FE1-427A-B1F3-EB45B4EB7011}" dt="2024-02-08T14:14:47.439" v="2760" actId="1076"/>
          <ac:spMkLst>
            <pc:docMk/>
            <pc:sldMk cId="341070761" sldId="459"/>
            <ac:spMk id="9" creationId="{46B79D3C-BEB1-F257-D003-87C9C0BC200C}"/>
          </ac:spMkLst>
        </pc:spChg>
        <pc:picChg chg="add mod">
          <ac:chgData name="Adrian Blaser" userId="d25b3806177abc24" providerId="LiveId" clId="{7F852A56-6FE1-427A-B1F3-EB45B4EB7011}" dt="2024-02-08T14:12:29.993" v="2688" actId="1076"/>
          <ac:picMkLst>
            <pc:docMk/>
            <pc:sldMk cId="341070761" sldId="459"/>
            <ac:picMk id="6" creationId="{DDAFFFED-D30D-5E47-33CF-610C4D82C916}"/>
          </ac:picMkLst>
        </pc:picChg>
      </pc:sldChg>
      <pc:sldChg chg="del">
        <pc:chgData name="Adrian Blaser" userId="d25b3806177abc24" providerId="LiveId" clId="{7F852A56-6FE1-427A-B1F3-EB45B4EB7011}" dt="2024-02-05T16:56:00.378" v="0" actId="47"/>
        <pc:sldMkLst>
          <pc:docMk/>
          <pc:sldMk cId="1890527559" sldId="459"/>
        </pc:sldMkLst>
      </pc:sldChg>
      <pc:sldChg chg="addSp delSp modSp add mod delAnim modAnim">
        <pc:chgData name="Adrian Blaser" userId="d25b3806177abc24" providerId="LiveId" clId="{7F852A56-6FE1-427A-B1F3-EB45B4EB7011}" dt="2024-02-08T21:42:49.313" v="3060"/>
        <pc:sldMkLst>
          <pc:docMk/>
          <pc:sldMk cId="1014294898" sldId="460"/>
        </pc:sldMkLst>
        <pc:spChg chg="mod">
          <ac:chgData name="Adrian Blaser" userId="d25b3806177abc24" providerId="LiveId" clId="{7F852A56-6FE1-427A-B1F3-EB45B4EB7011}" dt="2024-02-08T21:38:30.565" v="3044" actId="20577"/>
          <ac:spMkLst>
            <pc:docMk/>
            <pc:sldMk cId="1014294898" sldId="460"/>
            <ac:spMk id="2" creationId="{E0973E31-AA1B-61AF-AC90-DE1019D1EE2B}"/>
          </ac:spMkLst>
        </pc:spChg>
        <pc:spChg chg="add mod">
          <ac:chgData name="Adrian Blaser" userId="d25b3806177abc24" providerId="LiveId" clId="{7F852A56-6FE1-427A-B1F3-EB45B4EB7011}" dt="2024-02-08T21:32:40.202" v="2948" actId="14100"/>
          <ac:spMkLst>
            <pc:docMk/>
            <pc:sldMk cId="1014294898" sldId="460"/>
            <ac:spMk id="5" creationId="{F3C90812-6336-1DF1-1B73-46D6738D500E}"/>
          </ac:spMkLst>
        </pc:spChg>
        <pc:spChg chg="mod">
          <ac:chgData name="Adrian Blaser" userId="d25b3806177abc24" providerId="LiveId" clId="{7F852A56-6FE1-427A-B1F3-EB45B4EB7011}" dt="2024-02-08T21:17:04.125" v="2781" actId="1076"/>
          <ac:spMkLst>
            <pc:docMk/>
            <pc:sldMk cId="1014294898" sldId="460"/>
            <ac:spMk id="7" creationId="{55BD39F0-3D30-B2DC-B808-BC45FB789842}"/>
          </ac:spMkLst>
        </pc:spChg>
        <pc:spChg chg="del">
          <ac:chgData name="Adrian Blaser" userId="d25b3806177abc24" providerId="LiveId" clId="{7F852A56-6FE1-427A-B1F3-EB45B4EB7011}" dt="2024-02-08T14:17:10.052" v="2775" actId="478"/>
          <ac:spMkLst>
            <pc:docMk/>
            <pc:sldMk cId="1014294898" sldId="460"/>
            <ac:spMk id="8" creationId="{1AC45743-0368-A4AD-30AF-2E6C9E49397D}"/>
          </ac:spMkLst>
        </pc:spChg>
        <pc:spChg chg="del">
          <ac:chgData name="Adrian Blaser" userId="d25b3806177abc24" providerId="LiveId" clId="{7F852A56-6FE1-427A-B1F3-EB45B4EB7011}" dt="2024-02-08T14:17:11.563" v="2776" actId="478"/>
          <ac:spMkLst>
            <pc:docMk/>
            <pc:sldMk cId="1014294898" sldId="460"/>
            <ac:spMk id="9" creationId="{D47305E6-3077-31B1-A6B7-3734AA0BA84B}"/>
          </ac:spMkLst>
        </pc:spChg>
        <pc:spChg chg="add mod">
          <ac:chgData name="Adrian Blaser" userId="d25b3806177abc24" providerId="LiveId" clId="{7F852A56-6FE1-427A-B1F3-EB45B4EB7011}" dt="2024-02-08T21:32:54.161" v="2953" actId="6549"/>
          <ac:spMkLst>
            <pc:docMk/>
            <pc:sldMk cId="1014294898" sldId="460"/>
            <ac:spMk id="13" creationId="{16C7FB24-45F0-F9A1-BA6E-94A5ED9382D5}"/>
          </ac:spMkLst>
        </pc:spChg>
        <pc:spChg chg="add mod">
          <ac:chgData name="Adrian Blaser" userId="d25b3806177abc24" providerId="LiveId" clId="{7F852A56-6FE1-427A-B1F3-EB45B4EB7011}" dt="2024-02-08T21:33:45.818" v="3000" actId="20577"/>
          <ac:spMkLst>
            <pc:docMk/>
            <pc:sldMk cId="1014294898" sldId="460"/>
            <ac:spMk id="14" creationId="{C3E3EDF6-DD9B-DBDB-CB72-16F527A9C339}"/>
          </ac:spMkLst>
        </pc:spChg>
        <pc:picChg chg="add mod">
          <ac:chgData name="Adrian Blaser" userId="d25b3806177abc24" providerId="LiveId" clId="{7F852A56-6FE1-427A-B1F3-EB45B4EB7011}" dt="2024-02-08T21:16:52.881" v="2779" actId="1076"/>
          <ac:picMkLst>
            <pc:docMk/>
            <pc:sldMk cId="1014294898" sldId="460"/>
            <ac:picMk id="3" creationId="{191973F7-78F2-2E7C-3B65-8937397FBA07}"/>
          </ac:picMkLst>
        </pc:picChg>
        <pc:picChg chg="del">
          <ac:chgData name="Adrian Blaser" userId="d25b3806177abc24" providerId="LiveId" clId="{7F852A56-6FE1-427A-B1F3-EB45B4EB7011}" dt="2024-02-08T14:16:51.259" v="2773" actId="478"/>
          <ac:picMkLst>
            <pc:docMk/>
            <pc:sldMk cId="1014294898" sldId="460"/>
            <ac:picMk id="6" creationId="{EB8D567D-DCD7-0434-62BA-ADEF206D564C}"/>
          </ac:picMkLst>
        </pc:picChg>
        <pc:picChg chg="add mod modCrop">
          <ac:chgData name="Adrian Blaser" userId="d25b3806177abc24" providerId="LiveId" clId="{7F852A56-6FE1-427A-B1F3-EB45B4EB7011}" dt="2024-02-08T21:30:17.251" v="2866" actId="1076"/>
          <ac:picMkLst>
            <pc:docMk/>
            <pc:sldMk cId="1014294898" sldId="460"/>
            <ac:picMk id="8" creationId="{ECB11E7A-4E46-2153-F529-52EE1A5386CA}"/>
          </ac:picMkLst>
        </pc:picChg>
        <pc:picChg chg="add mod modCrop">
          <ac:chgData name="Adrian Blaser" userId="d25b3806177abc24" providerId="LiveId" clId="{7F852A56-6FE1-427A-B1F3-EB45B4EB7011}" dt="2024-02-08T21:20:51.303" v="2797" actId="1076"/>
          <ac:picMkLst>
            <pc:docMk/>
            <pc:sldMk cId="1014294898" sldId="460"/>
            <ac:picMk id="9" creationId="{730D7A98-03F3-800A-DE9F-C701624CA4F8}"/>
          </ac:picMkLst>
        </pc:picChg>
        <pc:picChg chg="add mod modCrop">
          <ac:chgData name="Adrian Blaser" userId="d25b3806177abc24" providerId="LiveId" clId="{7F852A56-6FE1-427A-B1F3-EB45B4EB7011}" dt="2024-02-08T21:30:13.580" v="2865" actId="1076"/>
          <ac:picMkLst>
            <pc:docMk/>
            <pc:sldMk cId="1014294898" sldId="460"/>
            <ac:picMk id="10" creationId="{F2F3B932-92BF-C246-3452-1D34077F2E63}"/>
          </ac:picMkLst>
        </pc:picChg>
        <pc:picChg chg="add mod modCrop">
          <ac:chgData name="Adrian Blaser" userId="d25b3806177abc24" providerId="LiveId" clId="{7F852A56-6FE1-427A-B1F3-EB45B4EB7011}" dt="2024-02-08T21:30:08.295" v="2864" actId="688"/>
          <ac:picMkLst>
            <pc:docMk/>
            <pc:sldMk cId="1014294898" sldId="460"/>
            <ac:picMk id="11" creationId="{76EC21E5-4A3B-5A56-D30F-70D2D48A0A97}"/>
          </ac:picMkLst>
        </pc:picChg>
        <pc:picChg chg="add mod">
          <ac:chgData name="Adrian Blaser" userId="d25b3806177abc24" providerId="LiveId" clId="{7F852A56-6FE1-427A-B1F3-EB45B4EB7011}" dt="2024-02-08T21:30:43.458" v="2870" actId="1076"/>
          <ac:picMkLst>
            <pc:docMk/>
            <pc:sldMk cId="1014294898" sldId="460"/>
            <ac:picMk id="12" creationId="{87B8A507-B9E8-B270-3151-E88508E4E05A}"/>
          </ac:picMkLst>
        </pc:picChg>
        <pc:picChg chg="add mod">
          <ac:chgData name="Adrian Blaser" userId="d25b3806177abc24" providerId="LiveId" clId="{7F852A56-6FE1-427A-B1F3-EB45B4EB7011}" dt="2024-02-08T21:35:37.315" v="3005" actId="1076"/>
          <ac:picMkLst>
            <pc:docMk/>
            <pc:sldMk cId="1014294898" sldId="460"/>
            <ac:picMk id="16" creationId="{D73B3EAF-160A-81A8-C5DF-AB7A9BB2B5F6}"/>
          </ac:picMkLst>
        </pc:picChg>
        <pc:picChg chg="add mod">
          <ac:chgData name="Adrian Blaser" userId="d25b3806177abc24" providerId="LiveId" clId="{7F852A56-6FE1-427A-B1F3-EB45B4EB7011}" dt="2024-02-08T21:37:33.819" v="3010" actId="1076"/>
          <ac:picMkLst>
            <pc:docMk/>
            <pc:sldMk cId="1014294898" sldId="460"/>
            <ac:picMk id="18" creationId="{D44303BF-9309-68AD-1BD0-B303705ABE63}"/>
          </ac:picMkLst>
        </pc:picChg>
      </pc:sldChg>
      <pc:sldChg chg="del">
        <pc:chgData name="Adrian Blaser" userId="d25b3806177abc24" providerId="LiveId" clId="{7F852A56-6FE1-427A-B1F3-EB45B4EB7011}" dt="2024-02-05T16:56:00.378" v="0" actId="47"/>
        <pc:sldMkLst>
          <pc:docMk/>
          <pc:sldMk cId="4202437674" sldId="460"/>
        </pc:sldMkLst>
      </pc:sldChg>
      <pc:sldChg chg="del">
        <pc:chgData name="Adrian Blaser" userId="d25b3806177abc24" providerId="LiveId" clId="{7F852A56-6FE1-427A-B1F3-EB45B4EB7011}" dt="2024-02-05T16:56:00.378" v="0" actId="47"/>
        <pc:sldMkLst>
          <pc:docMk/>
          <pc:sldMk cId="255783592" sldId="461"/>
        </pc:sldMkLst>
      </pc:sldChg>
      <pc:sldChg chg="addSp delSp modSp new mod modAnim">
        <pc:chgData name="Adrian Blaser" userId="d25b3806177abc24" providerId="LiveId" clId="{7F852A56-6FE1-427A-B1F3-EB45B4EB7011}" dt="2024-02-08T22:12:46.967" v="3197" actId="1076"/>
        <pc:sldMkLst>
          <pc:docMk/>
          <pc:sldMk cId="3542362905" sldId="461"/>
        </pc:sldMkLst>
        <pc:spChg chg="mod">
          <ac:chgData name="Adrian Blaser" userId="d25b3806177abc24" providerId="LiveId" clId="{7F852A56-6FE1-427A-B1F3-EB45B4EB7011}" dt="2024-02-08T21:58:12.594" v="3132" actId="20577"/>
          <ac:spMkLst>
            <pc:docMk/>
            <pc:sldMk cId="3542362905" sldId="461"/>
            <ac:spMk id="2" creationId="{15943A08-1702-FADD-E7AF-8819EEB54ABD}"/>
          </ac:spMkLst>
        </pc:spChg>
        <pc:spChg chg="del">
          <ac:chgData name="Adrian Blaser" userId="d25b3806177abc24" providerId="LiveId" clId="{7F852A56-6FE1-427A-B1F3-EB45B4EB7011}" dt="2024-02-08T21:49:03.945" v="3065"/>
          <ac:spMkLst>
            <pc:docMk/>
            <pc:sldMk cId="3542362905" sldId="461"/>
            <ac:spMk id="3" creationId="{DE0B5A5A-D585-5A22-9694-4C2342A2F3C6}"/>
          </ac:spMkLst>
        </pc:spChg>
        <pc:spChg chg="add mod">
          <ac:chgData name="Adrian Blaser" userId="d25b3806177abc24" providerId="LiveId" clId="{7F852A56-6FE1-427A-B1F3-EB45B4EB7011}" dt="2024-02-08T21:44:03.345" v="3064" actId="1076"/>
          <ac:spMkLst>
            <pc:docMk/>
            <pc:sldMk cId="3542362905" sldId="461"/>
            <ac:spMk id="6" creationId="{3267AF3C-08CA-F240-B8D0-F4B1D5CBC7C1}"/>
          </ac:spMkLst>
        </pc:spChg>
        <pc:spChg chg="add mod">
          <ac:chgData name="Adrian Blaser" userId="d25b3806177abc24" providerId="LiveId" clId="{7F852A56-6FE1-427A-B1F3-EB45B4EB7011}" dt="2024-02-08T21:59:48.477" v="3136" actId="1076"/>
          <ac:spMkLst>
            <pc:docMk/>
            <pc:sldMk cId="3542362905" sldId="461"/>
            <ac:spMk id="10" creationId="{A5531548-B9BE-C841-EDF1-213178D2EAAE}"/>
          </ac:spMkLst>
        </pc:spChg>
        <pc:spChg chg="add mod">
          <ac:chgData name="Adrian Blaser" userId="d25b3806177abc24" providerId="LiveId" clId="{7F852A56-6FE1-427A-B1F3-EB45B4EB7011}" dt="2024-02-08T21:59:54.173" v="3137" actId="571"/>
          <ac:spMkLst>
            <pc:docMk/>
            <pc:sldMk cId="3542362905" sldId="461"/>
            <ac:spMk id="11" creationId="{CA45EB03-4C4D-15D6-7744-077AEC05A14F}"/>
          </ac:spMkLst>
        </pc:spChg>
        <pc:spChg chg="add mod">
          <ac:chgData name="Adrian Blaser" userId="d25b3806177abc24" providerId="LiveId" clId="{7F852A56-6FE1-427A-B1F3-EB45B4EB7011}" dt="2024-02-08T21:59:59.415" v="3138" actId="571"/>
          <ac:spMkLst>
            <pc:docMk/>
            <pc:sldMk cId="3542362905" sldId="461"/>
            <ac:spMk id="12" creationId="{57ACACC8-0442-0E94-28C1-9732D1D17837}"/>
          </ac:spMkLst>
        </pc:spChg>
        <pc:spChg chg="add mod ord">
          <ac:chgData name="Adrian Blaser" userId="d25b3806177abc24" providerId="LiveId" clId="{7F852A56-6FE1-427A-B1F3-EB45B4EB7011}" dt="2024-02-08T22:03:51.200" v="3154" actId="1076"/>
          <ac:spMkLst>
            <pc:docMk/>
            <pc:sldMk cId="3542362905" sldId="461"/>
            <ac:spMk id="13" creationId="{DFA88DF2-38F7-0FF1-5E2C-8DEF07827DED}"/>
          </ac:spMkLst>
        </pc:spChg>
        <pc:graphicFrameChg chg="add mod modGraphic">
          <ac:chgData name="Adrian Blaser" userId="d25b3806177abc24" providerId="LiveId" clId="{7F852A56-6FE1-427A-B1F3-EB45B4EB7011}" dt="2024-02-08T21:56:13.313" v="3111" actId="20577"/>
          <ac:graphicFrameMkLst>
            <pc:docMk/>
            <pc:sldMk cId="3542362905" sldId="461"/>
            <ac:graphicFrameMk id="9" creationId="{DC82981B-6F2D-D57D-7C6F-06CAACF3DA46}"/>
          </ac:graphicFrameMkLst>
        </pc:graphicFrameChg>
        <pc:picChg chg="add mod">
          <ac:chgData name="Adrian Blaser" userId="d25b3806177abc24" providerId="LiveId" clId="{7F852A56-6FE1-427A-B1F3-EB45B4EB7011}" dt="2024-02-08T21:43:47.429" v="3062"/>
          <ac:picMkLst>
            <pc:docMk/>
            <pc:sldMk cId="3542362905" sldId="461"/>
            <ac:picMk id="5" creationId="{B1C7AF81-19EA-0911-0F27-C8452B995EA7}"/>
          </ac:picMkLst>
        </pc:picChg>
        <pc:picChg chg="add mod ord">
          <ac:chgData name="Adrian Blaser" userId="d25b3806177abc24" providerId="LiveId" clId="{7F852A56-6FE1-427A-B1F3-EB45B4EB7011}" dt="2024-02-08T21:49:35.876" v="3073" actId="1076"/>
          <ac:picMkLst>
            <pc:docMk/>
            <pc:sldMk cId="3542362905" sldId="461"/>
            <ac:picMk id="8" creationId="{4CAE4DE3-27D7-265C-1867-96B39A014F11}"/>
          </ac:picMkLst>
        </pc:picChg>
        <pc:picChg chg="add mod">
          <ac:chgData name="Adrian Blaser" userId="d25b3806177abc24" providerId="LiveId" clId="{7F852A56-6FE1-427A-B1F3-EB45B4EB7011}" dt="2024-02-08T22:12:46.967" v="3197" actId="1076"/>
          <ac:picMkLst>
            <pc:docMk/>
            <pc:sldMk cId="3542362905" sldId="461"/>
            <ac:picMk id="15" creationId="{10C2D0E1-5FEE-23EA-1C58-05F48D0DA088}"/>
          </ac:picMkLst>
        </pc:picChg>
        <pc:picChg chg="add mod">
          <ac:chgData name="Adrian Blaser" userId="d25b3806177abc24" providerId="LiveId" clId="{7F852A56-6FE1-427A-B1F3-EB45B4EB7011}" dt="2024-02-08T21:54:35.730" v="3091" actId="1076"/>
          <ac:picMkLst>
            <pc:docMk/>
            <pc:sldMk cId="3542362905" sldId="461"/>
            <ac:picMk id="1025" creationId="{6B672D0C-7BE7-930E-1E5C-CC2BA0458D2D}"/>
          </ac:picMkLst>
        </pc:picChg>
        <pc:picChg chg="add del mod">
          <ac:chgData name="Adrian Blaser" userId="d25b3806177abc24" providerId="LiveId" clId="{7F852A56-6FE1-427A-B1F3-EB45B4EB7011}" dt="2024-02-08T21:54:14.857" v="3087" actId="478"/>
          <ac:picMkLst>
            <pc:docMk/>
            <pc:sldMk cId="3542362905" sldId="461"/>
            <ac:picMk id="1026" creationId="{7BCE3BD5-A666-B988-7543-3763266ACC8F}"/>
          </ac:picMkLst>
        </pc:picChg>
        <pc:picChg chg="add mod">
          <ac:chgData name="Adrian Blaser" userId="d25b3806177abc24" providerId="LiveId" clId="{7F852A56-6FE1-427A-B1F3-EB45B4EB7011}" dt="2024-02-08T21:54:49.526" v="3092" actId="14100"/>
          <ac:picMkLst>
            <pc:docMk/>
            <pc:sldMk cId="3542362905" sldId="461"/>
            <ac:picMk id="1027" creationId="{0F5A802C-1A9B-5A04-710F-0D2274F818EF}"/>
          </ac:picMkLst>
        </pc:picChg>
        <pc:picChg chg="add mod">
          <ac:chgData name="Adrian Blaser" userId="d25b3806177abc24" providerId="LiveId" clId="{7F852A56-6FE1-427A-B1F3-EB45B4EB7011}" dt="2024-02-08T21:55:08.326" v="3096" actId="14100"/>
          <ac:picMkLst>
            <pc:docMk/>
            <pc:sldMk cId="3542362905" sldId="461"/>
            <ac:picMk id="1028" creationId="{A87EF41F-3F4A-5098-A72D-8C21651F1D18}"/>
          </ac:picMkLst>
        </pc:picChg>
      </pc:sldChg>
      <pc:sldChg chg="del">
        <pc:chgData name="Adrian Blaser" userId="d25b3806177abc24" providerId="LiveId" clId="{7F852A56-6FE1-427A-B1F3-EB45B4EB7011}" dt="2024-02-05T16:56:00.378" v="0" actId="47"/>
        <pc:sldMkLst>
          <pc:docMk/>
          <pc:sldMk cId="2072233770" sldId="462"/>
        </pc:sldMkLst>
      </pc:sldChg>
      <pc:sldChg chg="addSp delSp modSp new mod delAnim modAnim">
        <pc:chgData name="Adrian Blaser" userId="d25b3806177abc24" providerId="LiveId" clId="{7F852A56-6FE1-427A-B1F3-EB45B4EB7011}" dt="2024-02-09T12:32:38.508" v="3424"/>
        <pc:sldMkLst>
          <pc:docMk/>
          <pc:sldMk cId="3960801112" sldId="462"/>
        </pc:sldMkLst>
        <pc:spChg chg="mod">
          <ac:chgData name="Adrian Blaser" userId="d25b3806177abc24" providerId="LiveId" clId="{7F852A56-6FE1-427A-B1F3-EB45B4EB7011}" dt="2024-02-08T22:07:33.105" v="3184" actId="20577"/>
          <ac:spMkLst>
            <pc:docMk/>
            <pc:sldMk cId="3960801112" sldId="462"/>
            <ac:spMk id="2" creationId="{3DE73A07-4F98-1E4D-5D53-0234B84191EE}"/>
          </ac:spMkLst>
        </pc:spChg>
        <pc:spChg chg="del">
          <ac:chgData name="Adrian Blaser" userId="d25b3806177abc24" providerId="LiveId" clId="{7F852A56-6FE1-427A-B1F3-EB45B4EB7011}" dt="2024-02-08T22:12:13.727" v="3188"/>
          <ac:spMkLst>
            <pc:docMk/>
            <pc:sldMk cId="3960801112" sldId="462"/>
            <ac:spMk id="3" creationId="{65B5B58D-E881-1C6F-2654-4E6CD98F27D5}"/>
          </ac:spMkLst>
        </pc:spChg>
        <pc:spChg chg="add mod">
          <ac:chgData name="Adrian Blaser" userId="d25b3806177abc24" providerId="LiveId" clId="{7F852A56-6FE1-427A-B1F3-EB45B4EB7011}" dt="2024-02-08T22:08:34.333" v="3187" actId="1076"/>
          <ac:spMkLst>
            <pc:docMk/>
            <pc:sldMk cId="3960801112" sldId="462"/>
            <ac:spMk id="6" creationId="{2231A5E5-66D2-B89D-C94C-C5BE05414E8E}"/>
          </ac:spMkLst>
        </pc:spChg>
        <pc:spChg chg="add mod">
          <ac:chgData name="Adrian Blaser" userId="d25b3806177abc24" providerId="LiveId" clId="{7F852A56-6FE1-427A-B1F3-EB45B4EB7011}" dt="2024-02-08T22:13:57.537" v="3202" actId="1076"/>
          <ac:spMkLst>
            <pc:docMk/>
            <pc:sldMk cId="3960801112" sldId="462"/>
            <ac:spMk id="9" creationId="{5583389F-A5A7-F20C-F4DF-D65ABCEBA867}"/>
          </ac:spMkLst>
        </pc:spChg>
        <pc:spChg chg="add del mod">
          <ac:chgData name="Adrian Blaser" userId="d25b3806177abc24" providerId="LiveId" clId="{7F852A56-6FE1-427A-B1F3-EB45B4EB7011}" dt="2024-02-08T22:19:13.134" v="3222" actId="478"/>
          <ac:spMkLst>
            <pc:docMk/>
            <pc:sldMk cId="3960801112" sldId="462"/>
            <ac:spMk id="14" creationId="{783C9619-25AB-D193-24E9-FCB0E6496803}"/>
          </ac:spMkLst>
        </pc:spChg>
        <pc:picChg chg="add mod">
          <ac:chgData name="Adrian Blaser" userId="d25b3806177abc24" providerId="LiveId" clId="{7F852A56-6FE1-427A-B1F3-EB45B4EB7011}" dt="2024-02-08T22:08:08.545" v="3185"/>
          <ac:picMkLst>
            <pc:docMk/>
            <pc:sldMk cId="3960801112" sldId="462"/>
            <ac:picMk id="5" creationId="{7CF55E04-DFE2-7FEB-182E-EEF12B8317C8}"/>
          </ac:picMkLst>
        </pc:picChg>
        <pc:picChg chg="add mod ord">
          <ac:chgData name="Adrian Blaser" userId="d25b3806177abc24" providerId="LiveId" clId="{7F852A56-6FE1-427A-B1F3-EB45B4EB7011}" dt="2024-02-08T22:14:42.539" v="3205" actId="1076"/>
          <ac:picMkLst>
            <pc:docMk/>
            <pc:sldMk cId="3960801112" sldId="462"/>
            <ac:picMk id="8" creationId="{89B18F6D-6191-F9D1-649C-4CA519130CAD}"/>
          </ac:picMkLst>
        </pc:picChg>
        <pc:picChg chg="add del mod">
          <ac:chgData name="Adrian Blaser" userId="d25b3806177abc24" providerId="LiveId" clId="{7F852A56-6FE1-427A-B1F3-EB45B4EB7011}" dt="2024-02-08T22:17:24.905" v="3217" actId="478"/>
          <ac:picMkLst>
            <pc:docMk/>
            <pc:sldMk cId="3960801112" sldId="462"/>
            <ac:picMk id="11" creationId="{A9D5FB53-D563-3AAB-715D-4FFB391CFB8F}"/>
          </ac:picMkLst>
        </pc:picChg>
        <pc:picChg chg="add mod">
          <ac:chgData name="Adrian Blaser" userId="d25b3806177abc24" providerId="LiveId" clId="{7F852A56-6FE1-427A-B1F3-EB45B4EB7011}" dt="2024-02-08T22:17:59.714" v="3220" actId="208"/>
          <ac:picMkLst>
            <pc:docMk/>
            <pc:sldMk cId="3960801112" sldId="462"/>
            <ac:picMk id="13" creationId="{17DD34B7-ACDC-56E5-5B6D-8F2C19EB96AF}"/>
          </ac:picMkLst>
        </pc:picChg>
      </pc:sldChg>
      <pc:sldChg chg="addSp delSp modSp new mod modAnim">
        <pc:chgData name="Adrian Blaser" userId="d25b3806177abc24" providerId="LiveId" clId="{7F852A56-6FE1-427A-B1F3-EB45B4EB7011}" dt="2024-02-08T22:25:03.532" v="3257"/>
        <pc:sldMkLst>
          <pc:docMk/>
          <pc:sldMk cId="1878838986" sldId="463"/>
        </pc:sldMkLst>
        <pc:spChg chg="mod">
          <ac:chgData name="Adrian Blaser" userId="d25b3806177abc24" providerId="LiveId" clId="{7F852A56-6FE1-427A-B1F3-EB45B4EB7011}" dt="2024-02-08T22:21:38.452" v="3250" actId="20577"/>
          <ac:spMkLst>
            <pc:docMk/>
            <pc:sldMk cId="1878838986" sldId="463"/>
            <ac:spMk id="2" creationId="{E94AEC02-8A51-4FFB-2EAC-FC4ED1613ECD}"/>
          </ac:spMkLst>
        </pc:spChg>
        <pc:spChg chg="del">
          <ac:chgData name="Adrian Blaser" userId="d25b3806177abc24" providerId="LiveId" clId="{7F852A56-6FE1-427A-B1F3-EB45B4EB7011}" dt="2024-02-08T22:20:13.491" v="3224"/>
          <ac:spMkLst>
            <pc:docMk/>
            <pc:sldMk cId="1878838986" sldId="463"/>
            <ac:spMk id="3" creationId="{F803C278-8A34-A770-A9A5-1D7CA179F601}"/>
          </ac:spMkLst>
        </pc:spChg>
        <pc:spChg chg="add mod">
          <ac:chgData name="Adrian Blaser" userId="d25b3806177abc24" providerId="LiveId" clId="{7F852A56-6FE1-427A-B1F3-EB45B4EB7011}" dt="2024-02-08T22:20:55.368" v="3230" actId="1076"/>
          <ac:spMkLst>
            <pc:docMk/>
            <pc:sldMk cId="1878838986" sldId="463"/>
            <ac:spMk id="7" creationId="{4EC5B5F5-2496-0255-8CF8-282C6250673E}"/>
          </ac:spMkLst>
        </pc:spChg>
        <pc:picChg chg="add mod">
          <ac:chgData name="Adrian Blaser" userId="d25b3806177abc24" providerId="LiveId" clId="{7F852A56-6FE1-427A-B1F3-EB45B4EB7011}" dt="2024-02-08T22:20:24.792" v="3228" actId="1076"/>
          <ac:picMkLst>
            <pc:docMk/>
            <pc:sldMk cId="1878838986" sldId="463"/>
            <ac:picMk id="6" creationId="{7EF23573-10B3-63D8-C274-218F29B5C252}"/>
          </ac:picMkLst>
        </pc:picChg>
        <pc:picChg chg="add mod">
          <ac:chgData name="Adrian Blaser" userId="d25b3806177abc24" providerId="LiveId" clId="{7F852A56-6FE1-427A-B1F3-EB45B4EB7011}" dt="2024-02-08T22:24:40.256" v="3256" actId="208"/>
          <ac:picMkLst>
            <pc:docMk/>
            <pc:sldMk cId="1878838986" sldId="463"/>
            <ac:picMk id="9" creationId="{D138BC3C-F357-77BA-8AFB-0955B3E82874}"/>
          </ac:picMkLst>
        </pc:picChg>
      </pc:sldChg>
      <pc:sldChg chg="del">
        <pc:chgData name="Adrian Blaser" userId="d25b3806177abc24" providerId="LiveId" clId="{7F852A56-6FE1-427A-B1F3-EB45B4EB7011}" dt="2024-02-05T16:56:00.378" v="0" actId="47"/>
        <pc:sldMkLst>
          <pc:docMk/>
          <pc:sldMk cId="3224663788" sldId="463"/>
        </pc:sldMkLst>
      </pc:sldChg>
      <pc:sldChg chg="del">
        <pc:chgData name="Adrian Blaser" userId="d25b3806177abc24" providerId="LiveId" clId="{7F852A56-6FE1-427A-B1F3-EB45B4EB7011}" dt="2024-02-05T16:56:00.378" v="0" actId="47"/>
        <pc:sldMkLst>
          <pc:docMk/>
          <pc:sldMk cId="2927681710" sldId="464"/>
        </pc:sldMkLst>
      </pc:sldChg>
      <pc:sldChg chg="addSp delSp modSp new mod modAnim">
        <pc:chgData name="Adrian Blaser" userId="d25b3806177abc24" providerId="LiveId" clId="{7F852A56-6FE1-427A-B1F3-EB45B4EB7011}" dt="2024-02-09T12:33:27.269" v="3425"/>
        <pc:sldMkLst>
          <pc:docMk/>
          <pc:sldMk cId="3186301981" sldId="464"/>
        </pc:sldMkLst>
        <pc:spChg chg="mod">
          <ac:chgData name="Adrian Blaser" userId="d25b3806177abc24" providerId="LiveId" clId="{7F852A56-6FE1-427A-B1F3-EB45B4EB7011}" dt="2024-02-08T22:26:13.044" v="3272" actId="20577"/>
          <ac:spMkLst>
            <pc:docMk/>
            <pc:sldMk cId="3186301981" sldId="464"/>
            <ac:spMk id="2" creationId="{727B9310-7669-B376-DC88-7EDD3745A303}"/>
          </ac:spMkLst>
        </pc:spChg>
        <pc:spChg chg="del">
          <ac:chgData name="Adrian Blaser" userId="d25b3806177abc24" providerId="LiveId" clId="{7F852A56-6FE1-427A-B1F3-EB45B4EB7011}" dt="2024-02-08T22:28:03.835" v="3294"/>
          <ac:spMkLst>
            <pc:docMk/>
            <pc:sldMk cId="3186301981" sldId="464"/>
            <ac:spMk id="3" creationId="{9FC2EBBD-7519-E046-2E8E-9285C93C0D46}"/>
          </ac:spMkLst>
        </pc:spChg>
        <pc:spChg chg="add mod">
          <ac:chgData name="Adrian Blaser" userId="d25b3806177abc24" providerId="LiveId" clId="{7F852A56-6FE1-427A-B1F3-EB45B4EB7011}" dt="2024-02-08T22:27:37.495" v="3292" actId="1076"/>
          <ac:spMkLst>
            <pc:docMk/>
            <pc:sldMk cId="3186301981" sldId="464"/>
            <ac:spMk id="6" creationId="{FBFB8DAA-6857-19CB-8E4A-F72F5E399EA0}"/>
          </ac:spMkLst>
        </pc:spChg>
        <pc:spChg chg="add mod">
          <ac:chgData name="Adrian Blaser" userId="d25b3806177abc24" providerId="LiveId" clId="{7F852A56-6FE1-427A-B1F3-EB45B4EB7011}" dt="2024-02-08T22:36:52.147" v="3355"/>
          <ac:spMkLst>
            <pc:docMk/>
            <pc:sldMk cId="3186301981" sldId="464"/>
            <ac:spMk id="10" creationId="{936CF18E-9D01-617E-BDD8-F429AB0B5297}"/>
          </ac:spMkLst>
        </pc:spChg>
        <pc:spChg chg="add mod">
          <ac:chgData name="Adrian Blaser" userId="d25b3806177abc24" providerId="LiveId" clId="{7F852A56-6FE1-427A-B1F3-EB45B4EB7011}" dt="2024-02-08T22:39:06.949" v="3415" actId="6549"/>
          <ac:spMkLst>
            <pc:docMk/>
            <pc:sldMk cId="3186301981" sldId="464"/>
            <ac:spMk id="11" creationId="{4C259734-7234-3D49-67DD-58B534225780}"/>
          </ac:spMkLst>
        </pc:spChg>
        <pc:graphicFrameChg chg="add mod">
          <ac:chgData name="Adrian Blaser" userId="d25b3806177abc24" providerId="LiveId" clId="{7F852A56-6FE1-427A-B1F3-EB45B4EB7011}" dt="2024-02-08T22:36:48.705" v="3354"/>
          <ac:graphicFrameMkLst>
            <pc:docMk/>
            <pc:sldMk cId="3186301981" sldId="464"/>
            <ac:graphicFrameMk id="9" creationId="{6EF2D5C3-FEDD-332B-B15F-A4065E16C6FE}"/>
          </ac:graphicFrameMkLst>
        </pc:graphicFrameChg>
        <pc:picChg chg="add mod">
          <ac:chgData name="Adrian Blaser" userId="d25b3806177abc24" providerId="LiveId" clId="{7F852A56-6FE1-427A-B1F3-EB45B4EB7011}" dt="2024-02-08T22:27:00.602" v="3287"/>
          <ac:picMkLst>
            <pc:docMk/>
            <pc:sldMk cId="3186301981" sldId="464"/>
            <ac:picMk id="5" creationId="{57E5FDFE-CAF7-DD85-5536-1565C2EF8E73}"/>
          </ac:picMkLst>
        </pc:picChg>
        <pc:picChg chg="add mod ord">
          <ac:chgData name="Adrian Blaser" userId="d25b3806177abc24" providerId="LiveId" clId="{7F852A56-6FE1-427A-B1F3-EB45B4EB7011}" dt="2024-02-08T22:28:29.453" v="3300" actId="1076"/>
          <ac:picMkLst>
            <pc:docMk/>
            <pc:sldMk cId="3186301981" sldId="464"/>
            <ac:picMk id="8" creationId="{F1A4DEDE-1FE4-AE25-D805-BE2C5DAD68A3}"/>
          </ac:picMkLst>
        </pc:picChg>
      </pc:sldChg>
      <pc:sldChg chg="del">
        <pc:chgData name="Adrian Blaser" userId="d25b3806177abc24" providerId="LiveId" clId="{7F852A56-6FE1-427A-B1F3-EB45B4EB7011}" dt="2024-02-05T16:56:00.378" v="0" actId="47"/>
        <pc:sldMkLst>
          <pc:docMk/>
          <pc:sldMk cId="1262604457" sldId="465"/>
        </pc:sldMkLst>
      </pc:sldChg>
      <pc:sldChg chg="addSp delSp modSp new mod">
        <pc:chgData name="Adrian Blaser" userId="d25b3806177abc24" providerId="LiveId" clId="{7F852A56-6FE1-427A-B1F3-EB45B4EB7011}" dt="2024-02-08T22:36:23.675" v="3353" actId="20577"/>
        <pc:sldMkLst>
          <pc:docMk/>
          <pc:sldMk cId="1786559481" sldId="465"/>
        </pc:sldMkLst>
        <pc:spChg chg="mod">
          <ac:chgData name="Adrian Blaser" userId="d25b3806177abc24" providerId="LiveId" clId="{7F852A56-6FE1-427A-B1F3-EB45B4EB7011}" dt="2024-02-08T22:36:23.675" v="3353" actId="20577"/>
          <ac:spMkLst>
            <pc:docMk/>
            <pc:sldMk cId="1786559481" sldId="465"/>
            <ac:spMk id="2" creationId="{F3BCE7CB-EABB-07EE-46A8-B60E6C77950C}"/>
          </ac:spMkLst>
        </pc:spChg>
        <pc:spChg chg="del">
          <ac:chgData name="Adrian Blaser" userId="d25b3806177abc24" providerId="LiveId" clId="{7F852A56-6FE1-427A-B1F3-EB45B4EB7011}" dt="2024-02-08T22:30:18.258" v="3303"/>
          <ac:spMkLst>
            <pc:docMk/>
            <pc:sldMk cId="1786559481" sldId="465"/>
            <ac:spMk id="3" creationId="{3ED4E23E-F57D-AE64-898F-04605823A55F}"/>
          </ac:spMkLst>
        </pc:spChg>
        <pc:spChg chg="add del">
          <ac:chgData name="Adrian Blaser" userId="d25b3806177abc24" providerId="LiveId" clId="{7F852A56-6FE1-427A-B1F3-EB45B4EB7011}" dt="2024-02-08T22:36:18.230" v="3345" actId="478"/>
          <ac:spMkLst>
            <pc:docMk/>
            <pc:sldMk cId="1786559481" sldId="465"/>
            <ac:spMk id="6" creationId="{F35777DB-B4E1-0201-527F-864C8743D88B}"/>
          </ac:spMkLst>
        </pc:spChg>
        <pc:graphicFrameChg chg="add mod modGraphic">
          <ac:chgData name="Adrian Blaser" userId="d25b3806177abc24" providerId="LiveId" clId="{7F852A56-6FE1-427A-B1F3-EB45B4EB7011}" dt="2024-02-08T22:36:06.428" v="3344" actId="20577"/>
          <ac:graphicFrameMkLst>
            <pc:docMk/>
            <pc:sldMk cId="1786559481" sldId="465"/>
            <ac:graphicFrameMk id="5" creationId="{7F495659-479C-5817-E76B-C748C55EC5FE}"/>
          </ac:graphicFrameMkLst>
        </pc:graphicFrameChg>
      </pc:sldChg>
      <pc:sldChg chg="del">
        <pc:chgData name="Adrian Blaser" userId="d25b3806177abc24" providerId="LiveId" clId="{7F852A56-6FE1-427A-B1F3-EB45B4EB7011}" dt="2024-02-05T16:56:00.378" v="0" actId="47"/>
        <pc:sldMkLst>
          <pc:docMk/>
          <pc:sldMk cId="3610866475" sldId="466"/>
        </pc:sldMkLst>
      </pc:sldChg>
      <pc:sldChg chg="del">
        <pc:chgData name="Adrian Blaser" userId="d25b3806177abc24" providerId="LiveId" clId="{7F852A56-6FE1-427A-B1F3-EB45B4EB7011}" dt="2024-02-05T16:56:00.378" v="0" actId="47"/>
        <pc:sldMkLst>
          <pc:docMk/>
          <pc:sldMk cId="1664995043" sldId="467"/>
        </pc:sldMkLst>
      </pc:sldChg>
    </pc:docChg>
  </pc:docChgLst>
  <pc:docChgLst>
    <pc:chgData name="Adrian Blaser" userId="d25b3806177abc24" providerId="Windows Live" clId="Web-{46F225E1-1EE4-4774-865A-EA2EAD307D89}"/>
    <pc:docChg chg="addSld">
      <pc:chgData name="Adrian Blaser" userId="d25b3806177abc24" providerId="Windows Live" clId="Web-{46F225E1-1EE4-4774-865A-EA2EAD307D89}" dt="2024-02-05T21:58:00.430" v="0"/>
      <pc:docMkLst>
        <pc:docMk/>
      </pc:docMkLst>
      <pc:sldChg chg="new">
        <pc:chgData name="Adrian Blaser" userId="d25b3806177abc24" providerId="Windows Live" clId="Web-{46F225E1-1EE4-4774-865A-EA2EAD307D89}" dt="2024-02-05T21:58:00.430" v="0"/>
        <pc:sldMkLst>
          <pc:docMk/>
          <pc:sldMk cId="60548258" sldId="44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93444" y="256756"/>
            <a:ext cx="4472497" cy="347152"/>
          </a:xfrm>
          <a:prstGeom prst="rect">
            <a:avLst/>
          </a:prstGeom>
        </p:spPr>
        <p:txBody>
          <a:bodyPr vert="horz" lIns="0" tIns="0" rIns="0" bIns="0" rtlCol="0"/>
          <a:lstStyle>
            <a:lvl1pPr algn="l">
              <a:defRPr sz="1300"/>
            </a:lvl1pPr>
          </a:lstStyle>
          <a:p>
            <a:r>
              <a:rPr lang="de-CH" sz="1000"/>
              <a:t>Kopfzeilentext</a:t>
            </a:r>
          </a:p>
        </p:txBody>
      </p:sp>
      <p:sp>
        <p:nvSpPr>
          <p:cNvPr id="3" name="Datumsplatzhalter 2"/>
          <p:cNvSpPr>
            <a:spLocks noGrp="1"/>
          </p:cNvSpPr>
          <p:nvPr>
            <p:ph type="dt" sz="quarter" idx="1"/>
          </p:nvPr>
        </p:nvSpPr>
        <p:spPr>
          <a:xfrm>
            <a:off x="5318491" y="256756"/>
            <a:ext cx="1287365" cy="347152"/>
          </a:xfrm>
          <a:prstGeom prst="rect">
            <a:avLst/>
          </a:prstGeom>
        </p:spPr>
        <p:txBody>
          <a:bodyPr vert="horz" lIns="0" tIns="0" rIns="0" bIns="0" rtlCol="0"/>
          <a:lstStyle>
            <a:lvl1pPr algn="r">
              <a:defRPr sz="1300"/>
            </a:lvl1pPr>
          </a:lstStyle>
          <a:p>
            <a:fld id="{EEC665CA-D682-48EC-95D2-126FD6449D65}" type="datetime1">
              <a:rPr lang="de-CH" sz="1000"/>
              <a:t>09.02.2024</a:t>
            </a:fld>
            <a:endParaRPr lang="de-CH" sz="1000"/>
          </a:p>
        </p:txBody>
      </p:sp>
      <p:sp>
        <p:nvSpPr>
          <p:cNvPr id="4" name="Fußzeilenplatzhalter 3"/>
          <p:cNvSpPr>
            <a:spLocks noGrp="1"/>
          </p:cNvSpPr>
          <p:nvPr>
            <p:ph type="ftr" sz="quarter" idx="2"/>
          </p:nvPr>
        </p:nvSpPr>
        <p:spPr>
          <a:xfrm>
            <a:off x="493444" y="9501652"/>
            <a:ext cx="4472497" cy="370849"/>
          </a:xfrm>
          <a:prstGeom prst="rect">
            <a:avLst/>
          </a:prstGeom>
        </p:spPr>
        <p:txBody>
          <a:bodyPr vert="horz" lIns="0" tIns="0" rIns="0" bIns="0" rtlCol="0" anchor="b"/>
          <a:lstStyle>
            <a:lvl1pPr algn="l">
              <a:defRPr sz="1300"/>
            </a:lvl1pPr>
          </a:lstStyle>
          <a:p>
            <a:r>
              <a:rPr lang="de-CH" sz="1000"/>
              <a:t>Fusszeilentext</a:t>
            </a:r>
          </a:p>
        </p:txBody>
      </p:sp>
      <p:sp>
        <p:nvSpPr>
          <p:cNvPr id="5" name="Foliennummernplatzhalter 4"/>
          <p:cNvSpPr>
            <a:spLocks noGrp="1"/>
          </p:cNvSpPr>
          <p:nvPr>
            <p:ph type="sldNum" sz="quarter" idx="3"/>
          </p:nvPr>
        </p:nvSpPr>
        <p:spPr>
          <a:xfrm>
            <a:off x="5318491" y="9501654"/>
            <a:ext cx="1287365" cy="370847"/>
          </a:xfrm>
          <a:prstGeom prst="rect">
            <a:avLst/>
          </a:prstGeom>
        </p:spPr>
        <p:txBody>
          <a:bodyPr vert="horz" lIns="0" tIns="0" rIns="0" bIns="0" rtlCol="0" anchor="b"/>
          <a:lstStyle>
            <a:lvl1pPr algn="r">
              <a:defRPr sz="1300"/>
            </a:lvl1pPr>
          </a:lstStyle>
          <a:p>
            <a:fld id="{2CEDAA2C-602C-494B-9BFF-F0D7FF14E319}" type="slidenum">
              <a:rPr lang="de-CH" sz="1000"/>
              <a:t>‹Nr.›</a:t>
            </a:fld>
            <a:endParaRPr lang="de-CH" sz="10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66738" y="1395413"/>
            <a:ext cx="6223000" cy="3500437"/>
          </a:xfrm>
          <a:prstGeom prst="rect">
            <a:avLst/>
          </a:prstGeom>
          <a:noFill/>
          <a:ln w="3175">
            <a:solidFill>
              <a:prstClr val="black"/>
            </a:solidFill>
          </a:ln>
        </p:spPr>
        <p:txBody>
          <a:bodyPr vert="horz" lIns="99048" tIns="49524" rIns="99048" bIns="49524" rtlCol="0" anchor="ctr"/>
          <a:lstStyle/>
          <a:p>
            <a:endParaRPr lang="de-CH"/>
          </a:p>
        </p:txBody>
      </p:sp>
      <p:sp>
        <p:nvSpPr>
          <p:cNvPr id="14" name="Fußzeilenplatzhalter 13"/>
          <p:cNvSpPr>
            <a:spLocks noGrp="1"/>
          </p:cNvSpPr>
          <p:nvPr>
            <p:ph type="ftr" sz="quarter" idx="4"/>
          </p:nvPr>
        </p:nvSpPr>
        <p:spPr>
          <a:xfrm>
            <a:off x="802521" y="10033690"/>
            <a:ext cx="2308906" cy="200923"/>
          </a:xfrm>
          <a:prstGeom prst="rect">
            <a:avLst/>
          </a:prstGeom>
        </p:spPr>
        <p:txBody>
          <a:bodyPr vert="horz" lIns="0" tIns="0" rIns="0" bIns="0" rtlCol="0" anchor="t"/>
          <a:lstStyle>
            <a:lvl1pPr algn="l">
              <a:defRPr sz="1000"/>
            </a:lvl1pPr>
          </a:lstStyle>
          <a:p>
            <a:r>
              <a:rPr lang="de-CH"/>
              <a:t>Fusszeilentext</a:t>
            </a:r>
          </a:p>
        </p:txBody>
      </p:sp>
      <p:sp>
        <p:nvSpPr>
          <p:cNvPr id="15" name="Foliennummernplatzhalter 14"/>
          <p:cNvSpPr>
            <a:spLocks noGrp="1"/>
          </p:cNvSpPr>
          <p:nvPr>
            <p:ph type="sldNum" sz="quarter" idx="5"/>
          </p:nvPr>
        </p:nvSpPr>
        <p:spPr>
          <a:xfrm>
            <a:off x="5654869" y="10033690"/>
            <a:ext cx="901825" cy="200923"/>
          </a:xfrm>
          <a:prstGeom prst="rect">
            <a:avLst/>
          </a:prstGeom>
        </p:spPr>
        <p:txBody>
          <a:bodyPr vert="horz" lIns="0" tIns="0" rIns="0" bIns="0" rtlCol="0" anchor="t"/>
          <a:lstStyle>
            <a:lvl1pPr algn="r">
              <a:defRPr sz="10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800637" y="5197903"/>
            <a:ext cx="5756056" cy="4352209"/>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378636" y="476628"/>
            <a:ext cx="2169032" cy="207873"/>
          </a:xfrm>
          <a:prstGeom prst="rect">
            <a:avLst/>
          </a:prstGeom>
        </p:spPr>
        <p:txBody>
          <a:bodyPr vert="horz" lIns="0" tIns="0" rIns="0" bIns="0" rtlCol="0"/>
          <a:lstStyle>
            <a:lvl1pPr algn="r">
              <a:defRPr sz="1000"/>
            </a:lvl1pPr>
          </a:lstStyle>
          <a:p>
            <a:fld id="{A17AAF7D-4283-4014-80F4-26E915FEACF8}" type="datetime1">
              <a:rPr lang="de-CH" smtClean="0"/>
              <a:t>09.02.2024</a:t>
            </a:fld>
            <a:endParaRPr lang="de-CH"/>
          </a:p>
        </p:txBody>
      </p:sp>
      <p:sp>
        <p:nvSpPr>
          <p:cNvPr id="18" name="Kopfzeilenplatzhalter 17"/>
          <p:cNvSpPr>
            <a:spLocks noGrp="1"/>
          </p:cNvSpPr>
          <p:nvPr>
            <p:ph type="hdr" sz="quarter"/>
          </p:nvPr>
        </p:nvSpPr>
        <p:spPr>
          <a:xfrm>
            <a:off x="791610" y="483525"/>
            <a:ext cx="3363399" cy="200976"/>
          </a:xfrm>
          <a:prstGeom prst="rect">
            <a:avLst/>
          </a:prstGeom>
        </p:spPr>
        <p:txBody>
          <a:bodyPr vert="horz" lIns="0" tIns="0" rIns="0" bIns="0" rtlCol="0"/>
          <a:lstStyle>
            <a:lvl1pPr algn="l">
              <a:defRPr sz="10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21800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spc="20" dirty="0">
                <a:effectLst/>
                <a:latin typeface="Arial" panose="020B0604020202020204" pitchFamily="34" charset="0"/>
                <a:ea typeface="Arial" panose="020B0604020202020204" pitchFamily="34" charset="0"/>
                <a:cs typeface="Times New Roman" panose="02020603050405020304" pitchFamily="18" charset="0"/>
              </a:rPr>
              <a:t>Damit die App einen Track auch aufzeichnet, wenn sich das Smartphone im Standby befindet, muss die Berechtigung für den Standort angepasst werden</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106583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spc="20" dirty="0">
                <a:effectLst/>
                <a:latin typeface="Arial" panose="020B0604020202020204" pitchFamily="34" charset="0"/>
                <a:ea typeface="Arial" panose="020B0604020202020204" pitchFamily="34" charset="0"/>
                <a:cs typeface="Times New Roman" panose="02020603050405020304" pitchFamily="18" charset="0"/>
              </a:rPr>
              <a:t>Der Energiesparmodus verhindert, dass Apps im Hintergrund laufen und viel Energie verbrauchen. Damit die </a:t>
            </a:r>
            <a:r>
              <a:rPr lang="de-CH" sz="1800" spc="20" dirty="0" err="1">
                <a:effectLst/>
                <a:latin typeface="Arial" panose="020B0604020202020204" pitchFamily="34" charset="0"/>
                <a:ea typeface="Arial" panose="020B0604020202020204" pitchFamily="34" charset="0"/>
                <a:cs typeface="Times New Roman" panose="02020603050405020304" pitchFamily="18" charset="0"/>
              </a:rPr>
              <a:t>FeldAppX</a:t>
            </a:r>
            <a:r>
              <a:rPr lang="de-CH" sz="1800" spc="20" dirty="0">
                <a:effectLst/>
                <a:latin typeface="Arial" panose="020B0604020202020204" pitchFamily="34" charset="0"/>
                <a:ea typeface="Arial" panose="020B0604020202020204" pitchFamily="34" charset="0"/>
                <a:cs typeface="Times New Roman" panose="02020603050405020304" pitchFamily="18" charset="0"/>
              </a:rPr>
              <a:t> aber ohne Unterbruch einen Track aufzeichnen kann, muss der Modus Energiesparen ausgeschaltet werden</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241833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1: Den Einsatz planen</a:t>
            </a:r>
          </a:p>
          <a:p>
            <a:r>
              <a:rPr lang="de-DE" dirty="0"/>
              <a:t>Die Einsatzleitung erstellt in der </a:t>
            </a:r>
            <a:r>
              <a:rPr lang="de-DE" dirty="0" err="1"/>
              <a:t>WebApp</a:t>
            </a:r>
            <a:r>
              <a:rPr lang="de-DE" dirty="0"/>
              <a:t> ein neues Projekt und zeichnet die einzelnen Such-Sektoren ein. Es können Punkte, Linien und Polygone Der Einsatzplan mit den Sektoren steht den Hundeführern und Hundeführerinnen automatisch auf ihrem mobilen Gerät zur Verfügung.</a:t>
            </a:r>
          </a:p>
          <a:p>
            <a:r>
              <a:rPr lang="de-DE" dirty="0"/>
              <a:t>Während der Suche zeichnen sie ihren Track auf dem Smartphone auf und sind so </a:t>
            </a:r>
            <a:r>
              <a:rPr lang="de-DE" dirty="0" err="1"/>
              <a:t>stän-dig</a:t>
            </a:r>
            <a:r>
              <a:rPr lang="de-DE" dirty="0"/>
              <a:t> informiert, wo sie sich gerade befinden und welche Strecke sie gelaufen sind. </a:t>
            </a:r>
          </a:p>
          <a:p>
            <a:r>
              <a:rPr lang="de-DE" dirty="0"/>
              <a:t>eingezeichnet werden. Die Sektoren werden den </a:t>
            </a:r>
            <a:r>
              <a:rPr lang="de-DE" dirty="0" err="1"/>
              <a:t>Such¬teams</a:t>
            </a:r>
            <a:r>
              <a:rPr lang="de-DE" dirty="0"/>
              <a:t> zugeordnet.</a:t>
            </a:r>
          </a:p>
          <a:p>
            <a:endParaRPr lang="de-DE" dirty="0"/>
          </a:p>
          <a:p>
            <a:r>
              <a:rPr lang="de-DE" dirty="0"/>
              <a:t>Phase 2: Die Suche</a:t>
            </a:r>
          </a:p>
          <a:p>
            <a:pPr algn="just">
              <a:lnSpc>
                <a:spcPts val="1600"/>
              </a:lnSpc>
              <a:spcAft>
                <a:spcPts val="600"/>
              </a:spcAft>
            </a:pPr>
            <a:r>
              <a:rPr lang="de-CH" sz="1800" spc="20" dirty="0">
                <a:effectLst/>
                <a:latin typeface="Arial" panose="020B0604020202020204" pitchFamily="34" charset="0"/>
                <a:ea typeface="Arial" panose="020B0604020202020204" pitchFamily="34" charset="0"/>
                <a:cs typeface="Times New Roman" panose="02020603050405020304" pitchFamily="18" charset="0"/>
              </a:rPr>
              <a:t>Der Einsatzplan mit den Sektoren steht den Hundeführern und Hundeführerinnen automatisch auf ihrem mobilen Gerät zur Verfügung.</a:t>
            </a:r>
          </a:p>
          <a:p>
            <a:pPr algn="just">
              <a:lnSpc>
                <a:spcPts val="1600"/>
              </a:lnSpc>
              <a:spcAft>
                <a:spcPts val="600"/>
              </a:spcAft>
            </a:pPr>
            <a:r>
              <a:rPr lang="de-CH" sz="1800" spc="20" dirty="0">
                <a:effectLst/>
                <a:latin typeface="Arial" panose="020B0604020202020204" pitchFamily="34" charset="0"/>
                <a:ea typeface="Arial" panose="020B0604020202020204" pitchFamily="34" charset="0"/>
                <a:cs typeface="Times New Roman" panose="02020603050405020304" pitchFamily="18" charset="0"/>
              </a:rPr>
              <a:t>Während der Suche zeichnen sie ihren Track auf dem Smartphone auf und sind so ständig informiert, wo sie sich gerade befinden und welche Strecke sie gelaufen sind. </a:t>
            </a:r>
          </a:p>
          <a:p>
            <a:endParaRPr lang="de-DE" dirty="0"/>
          </a:p>
          <a:p>
            <a:r>
              <a:rPr lang="de-DE" dirty="0"/>
              <a:t>Phase 3: Die Auswertung</a:t>
            </a:r>
          </a:p>
          <a:p>
            <a:r>
              <a:rPr lang="de-DE" dirty="0"/>
              <a:t>Das Smartphone wird mit der </a:t>
            </a:r>
            <a:r>
              <a:rPr lang="de-DE" dirty="0" err="1"/>
              <a:t>WebApp</a:t>
            </a:r>
            <a:r>
              <a:rPr lang="de-DE" dirty="0"/>
              <a:t> synchronisiert, damit der gelaufene Track und die Funde der Einsatzleitung zur Verfügung stehen.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a:p>
        </p:txBody>
      </p:sp>
    </p:spTree>
    <p:extLst>
      <p:ext uri="{BB962C8B-B14F-4D97-AF65-F5344CB8AC3E}">
        <p14:creationId xmlns:p14="http://schemas.microsoft.com/office/powerpoint/2010/main" val="404030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Links: Neue Bezeichnungen anstelle von POI / LOI / AOI </a:t>
            </a:r>
          </a:p>
          <a:p>
            <a:r>
              <a:rPr lang="de-CH" dirty="0"/>
              <a:t>Rechts: Nachfolgende Vorstellung der vorhandenen Funktionen</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61847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21</a:t>
            </a:fld>
            <a:endParaRPr lang="de-CH"/>
          </a:p>
        </p:txBody>
      </p:sp>
    </p:spTree>
    <p:extLst>
      <p:ext uri="{BB962C8B-B14F-4D97-AF65-F5344CB8AC3E}">
        <p14:creationId xmlns:p14="http://schemas.microsoft.com/office/powerpoint/2010/main" val="52916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3630448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371662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246151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0EB5E5-C839-4F25-A672-232FDA80FA77}" type="slidenum">
              <a:rPr lang="de-CH" smtClean="0"/>
              <a:t>3</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Orbit-Radius von GPS Satelliten 25‘000 – 30‘000 km</a:t>
            </a:r>
          </a:p>
          <a:p>
            <a:r>
              <a:rPr lang="de-DE"/>
              <a:t>Erdradius 6‘370 km</a:t>
            </a:r>
          </a:p>
          <a:p>
            <a:endParaRPr lang="de-DE"/>
          </a:p>
          <a:p>
            <a:r>
              <a:rPr lang="de-DE"/>
              <a:t>Der Satellit sendet Signale aus, welche die Zeit und den genauen Ort des Satelliten enthalten. Wenn das Signal empfangen wird, kann man anhand der Zeitdifferenz die Distanz zum Satelliten berechnet werden. Man befindet sich also auf einer Kugel deren Radius der berechneten Distanz entspricht.</a:t>
            </a:r>
            <a:endParaRPr lang="de-CH"/>
          </a:p>
        </p:txBody>
      </p:sp>
      <p:sp>
        <p:nvSpPr>
          <p:cNvPr id="4" name="Foliennummernplatzhalter 3"/>
          <p:cNvSpPr>
            <a:spLocks noGrp="1"/>
          </p:cNvSpPr>
          <p:nvPr>
            <p:ph type="sldNum" sz="quarter" idx="5"/>
          </p:nvPr>
        </p:nvSpPr>
        <p:spPr/>
        <p:txBody>
          <a:bodyPr/>
          <a:lstStyle/>
          <a:p>
            <a:fld id="{BE0EB5E5-C839-4F25-A672-232FDA80FA77}" type="slidenum">
              <a:rPr lang="de-CH" smtClean="0"/>
              <a:t>5</a:t>
            </a:fld>
            <a:endParaRPr lang="de-CH"/>
          </a:p>
        </p:txBody>
      </p:sp>
    </p:spTree>
    <p:extLst>
      <p:ext uri="{BB962C8B-B14F-4D97-AF65-F5344CB8AC3E}">
        <p14:creationId xmlns:p14="http://schemas.microsoft.com/office/powerpoint/2010/main" val="334994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Zweidimensional betrachtet liegen wir auf einem Kreis und bei zwei Satelliten auf zwei Kreisen, bzw. auf einem Schnittpunkt der beiden Kreise.</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406793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Lichtgeschwindigkeit  </a:t>
            </a:r>
            <a:r>
              <a:rPr lang="de-CH" b="0" i="0">
                <a:solidFill>
                  <a:srgbClr val="202122"/>
                </a:solidFill>
                <a:effectLst/>
                <a:latin typeface="Arial" panose="020B0604020202020204" pitchFamily="34" charset="0"/>
              </a:rPr>
              <a:t>299’792’458 m/s </a:t>
            </a:r>
            <a:r>
              <a:rPr lang="de-CH" b="0" i="0" err="1">
                <a:solidFill>
                  <a:srgbClr val="202122"/>
                </a:solidFill>
                <a:effectLst/>
                <a:latin typeface="Arial" panose="020B0604020202020204" pitchFamily="34" charset="0"/>
              </a:rPr>
              <a:t>ca</a:t>
            </a:r>
            <a:r>
              <a:rPr lang="de-CH" b="0" i="0">
                <a:solidFill>
                  <a:srgbClr val="202122"/>
                </a:solidFill>
                <a:effectLst/>
                <a:latin typeface="Arial" panose="020B0604020202020204" pitchFamily="34" charset="0"/>
              </a:rPr>
              <a:t> 300 </a:t>
            </a:r>
            <a:r>
              <a:rPr lang="de-CH" b="0" i="0" err="1">
                <a:solidFill>
                  <a:srgbClr val="202122"/>
                </a:solidFill>
                <a:effectLst/>
                <a:latin typeface="Arial" panose="020B0604020202020204" pitchFamily="34" charset="0"/>
              </a:rPr>
              <a:t>Mio</a:t>
            </a:r>
            <a:r>
              <a:rPr lang="de-CH" b="0" i="0">
                <a:solidFill>
                  <a:srgbClr val="202122"/>
                </a:solidFill>
                <a:effectLst/>
                <a:latin typeface="Arial" panose="020B0604020202020204" pitchFamily="34" charset="0"/>
              </a:rPr>
              <a:t> m/s  = 300’000 km/s = 0.000 000 003s für 1 m</a:t>
            </a:r>
          </a:p>
          <a:p>
            <a:r>
              <a:rPr lang="de-DE" b="0" i="0">
                <a:solidFill>
                  <a:srgbClr val="000000"/>
                </a:solidFill>
                <a:effectLst/>
                <a:latin typeface="open_sansregular"/>
              </a:rPr>
              <a:t>Kommerzielle Cäsium-Atomuhren schaffen eine Genauigkeit von 5×10</a:t>
            </a:r>
            <a:r>
              <a:rPr lang="de-DE" b="0" i="0" baseline="30000">
                <a:solidFill>
                  <a:srgbClr val="000000"/>
                </a:solidFill>
                <a:effectLst/>
                <a:latin typeface="open_sansregular"/>
              </a:rPr>
              <a:t>-13</a:t>
            </a:r>
            <a:r>
              <a:rPr lang="de-DE" b="0" i="0">
                <a:solidFill>
                  <a:srgbClr val="000000"/>
                </a:solidFill>
                <a:effectLst/>
                <a:latin typeface="open_sansregular"/>
              </a:rPr>
              <a:t> und eine Stabilität von 3×10</a:t>
            </a:r>
            <a:r>
              <a:rPr lang="de-DE" b="0" i="0" baseline="30000">
                <a:solidFill>
                  <a:srgbClr val="000000"/>
                </a:solidFill>
                <a:effectLst/>
                <a:latin typeface="open_sansregular"/>
              </a:rPr>
              <a:t>-14</a:t>
            </a:r>
            <a:r>
              <a:rPr lang="de-DE" b="0" i="0">
                <a:solidFill>
                  <a:srgbClr val="000000"/>
                </a:solidFill>
                <a:effectLst/>
                <a:latin typeface="open_sansregular"/>
              </a:rPr>
              <a:t>, wenn man ihre Frequenz über einen Tag mittelt. Sie wiegen rund dreißig Kilogramm. </a:t>
            </a:r>
            <a:endParaRPr lang="de-CH" b="0" i="0">
              <a:solidFill>
                <a:srgbClr val="202122"/>
              </a:solidFill>
              <a:effectLst/>
              <a:latin typeface="Arial" panose="020B0604020202020204" pitchFamily="34" charset="0"/>
            </a:endParaRPr>
          </a:p>
          <a:p>
            <a:endParaRPr lang="de-CH"/>
          </a:p>
          <a:p>
            <a:r>
              <a:rPr lang="de-CH"/>
              <a:t>Die Uhr beim Empfänger (GPS-Gerät) ist aber nicht so genau, daher gibt es einen Fehler, was man deutlich sieht, wenn man 3 Satelliten betrachtet, denn die drei Kreise müssten sich in einem gemeinsamen Punkt schneiden.</a:t>
            </a:r>
          </a:p>
        </p:txBody>
      </p:sp>
      <p:sp>
        <p:nvSpPr>
          <p:cNvPr id="4" name="Foliennummernplatzhalter 3"/>
          <p:cNvSpPr>
            <a:spLocks noGrp="1"/>
          </p:cNvSpPr>
          <p:nvPr>
            <p:ph type="sldNum" sz="quarter" idx="5"/>
          </p:nvPr>
        </p:nvSpPr>
        <p:spPr/>
        <p:txBody>
          <a:bodyPr/>
          <a:lstStyle/>
          <a:p>
            <a:fld id="{BE0EB5E5-C839-4F25-A672-232FDA80FA77}" type="slidenum">
              <a:rPr lang="de-CH" smtClean="0"/>
              <a:t>7</a:t>
            </a:fld>
            <a:endParaRPr lang="de-CH"/>
          </a:p>
        </p:txBody>
      </p:sp>
    </p:spTree>
    <p:extLst>
      <p:ext uri="{BB962C8B-B14F-4D97-AF65-F5344CB8AC3E}">
        <p14:creationId xmlns:p14="http://schemas.microsoft.com/office/powerpoint/2010/main" val="374235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Die Uhr wird nun so korrigiert, bis sich die drei Kreise wirklich in einem Punkt schneiden.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148447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In Wirklichkeit sollten wir dreidimensionale Kugeln betrachten. Drei Kugeln schneiden sich in einem Punkt und zur Zeitkorrektur braucht es eine vierte Kugel.</a:t>
            </a:r>
          </a:p>
          <a:p>
            <a:r>
              <a:rPr lang="de-CH"/>
              <a:t>Das bedeutet es braucht immer Signale von 4 Satelliten, um den genauen Standort bestimmen zu können.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317245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a:solidFill>
                  <a:srgbClr val="000000"/>
                </a:solidFill>
              </a:rPr>
              <a:t>Alle diese Systeme basieren auf einer Satellitenkonstellation von</a:t>
            </a:r>
          </a:p>
          <a:p>
            <a:r>
              <a:rPr lang="de-CH" sz="1200">
                <a:solidFill>
                  <a:srgbClr val="000000"/>
                </a:solidFill>
              </a:rPr>
              <a:t>24 – 30 Satelliten, welche die Erde in einer Höhe von ca. 20 000 km</a:t>
            </a:r>
          </a:p>
          <a:p>
            <a:r>
              <a:rPr lang="de-DE" sz="1200">
                <a:solidFill>
                  <a:srgbClr val="000000"/>
                </a:solidFill>
              </a:rPr>
              <a:t>zweimal pro Tag umkreisen.</a:t>
            </a:r>
            <a:endParaRPr lang="de-DE" sz="1200"/>
          </a:p>
          <a:p>
            <a:endParaRPr lang="de-DE"/>
          </a:p>
        </p:txBody>
      </p:sp>
      <p:sp>
        <p:nvSpPr>
          <p:cNvPr id="4" name="Foliennummernplatzhalter 3"/>
          <p:cNvSpPr>
            <a:spLocks noGrp="1"/>
          </p:cNvSpPr>
          <p:nvPr>
            <p:ph type="sldNum" sz="quarter" idx="5"/>
          </p:nvPr>
        </p:nvSpPr>
        <p:spPr/>
        <p:txBody>
          <a:bodyPr/>
          <a:lstStyle/>
          <a:p>
            <a:fld id="{BE0EB5E5-C839-4F25-A672-232FDA80FA77}" type="slidenum">
              <a:rPr lang="de-CH" smtClean="0"/>
              <a:t>10</a:t>
            </a:fld>
            <a:endParaRPr lang="de-CH"/>
          </a:p>
        </p:txBody>
      </p:sp>
    </p:spTree>
    <p:extLst>
      <p:ext uri="{BB962C8B-B14F-4D97-AF65-F5344CB8AC3E}">
        <p14:creationId xmlns:p14="http://schemas.microsoft.com/office/powerpoint/2010/main" val="3427473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50862" y="2060848"/>
            <a:ext cx="10081641" cy="1470053"/>
          </a:xfrm>
        </p:spPr>
        <p:txBody>
          <a:bodyPr anchor="b"/>
          <a:lstStyle>
            <a:lvl1pPr algn="l">
              <a:defRPr sz="4800">
                <a:solidFill>
                  <a:schemeClr val="accent1"/>
                </a:solidFill>
              </a:defRPr>
            </a:lvl1pPr>
          </a:lstStyle>
          <a:p>
            <a:r>
              <a:rPr lang="de-DE"/>
              <a:t>Titelmasterformat durch Klicken bearbeiten</a:t>
            </a:r>
            <a:endParaRPr lang="de-CH"/>
          </a:p>
        </p:txBody>
      </p:sp>
      <p:sp>
        <p:nvSpPr>
          <p:cNvPr id="3" name="Untertitel 2"/>
          <p:cNvSpPr>
            <a:spLocks noGrp="1"/>
          </p:cNvSpPr>
          <p:nvPr>
            <p:ph type="subTitle" idx="1" hasCustomPrompt="1"/>
          </p:nvPr>
        </p:nvSpPr>
        <p:spPr>
          <a:xfrm>
            <a:off x="556107" y="4010535"/>
            <a:ext cx="10076395" cy="1146653"/>
          </a:xfrm>
        </p:spPr>
        <p:txBody>
          <a:bodyPr/>
          <a:lstStyle>
            <a:lvl1pPr marL="0" indent="0" algn="l">
              <a:buNone/>
              <a:defRPr sz="2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hinzufügen</a:t>
            </a:r>
            <a:endParaRPr lang="de-CH"/>
          </a:p>
        </p:txBody>
      </p:sp>
      <p:sp>
        <p:nvSpPr>
          <p:cNvPr id="11" name="Textfeld 10">
            <a:extLst>
              <a:ext uri="{FF2B5EF4-FFF2-40B4-BE49-F238E27FC236}">
                <a16:creationId xmlns:a16="http://schemas.microsoft.com/office/drawing/2014/main" id="{2B830D4A-AA03-45C6-9F63-6206EF7F683C}"/>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4FEA4AF1-B5E3-48EB-BFA9-8AFA550AD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018" y="523874"/>
            <a:ext cx="2988755" cy="866775"/>
          </a:xfrm>
          <a:prstGeom prst="rect">
            <a:avLst/>
          </a:prstGeom>
        </p:spPr>
      </p:pic>
      <p:cxnSp>
        <p:nvCxnSpPr>
          <p:cNvPr id="13" name="Gerader Verbinder 12">
            <a:extLst>
              <a:ext uri="{FF2B5EF4-FFF2-40B4-BE49-F238E27FC236}">
                <a16:creationId xmlns:a16="http://schemas.microsoft.com/office/drawing/2014/main" id="{A215AE6A-8511-4E6A-8872-EE52DA3A0EB3}"/>
              </a:ext>
            </a:extLst>
          </p:cNvPr>
          <p:cNvCxnSpPr>
            <a:cxnSpLocks/>
          </p:cNvCxnSpPr>
          <p:nvPr userDrawn="1"/>
        </p:nvCxnSpPr>
        <p:spPr>
          <a:xfrm>
            <a:off x="545726" y="3745450"/>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A048F1DF-A4D7-40B6-A5A5-7B7FF2102D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4926" y="910396"/>
            <a:ext cx="3098051" cy="318328"/>
          </a:xfrm>
          <a:prstGeom prst="rect">
            <a:avLst/>
          </a:prstGeom>
        </p:spPr>
      </p:pic>
      <p:sp>
        <p:nvSpPr>
          <p:cNvPr id="25" name="Freihandform: Form 24">
            <a:extLst>
              <a:ext uri="{FF2B5EF4-FFF2-40B4-BE49-F238E27FC236}">
                <a16:creationId xmlns:a16="http://schemas.microsoft.com/office/drawing/2014/main" id="{9D2C1CE9-62AC-408C-85E7-7BF6F4F6FBC7}"/>
              </a:ext>
            </a:extLst>
          </p:cNvPr>
          <p:cNvSpPr/>
          <p:nvPr userDrawn="1"/>
        </p:nvSpPr>
        <p:spPr>
          <a:xfrm>
            <a:off x="6635416" y="2129208"/>
            <a:ext cx="5556584" cy="4728961"/>
          </a:xfrm>
          <a:custGeom>
            <a:avLst/>
            <a:gdLst>
              <a:gd name="connsiteX0" fmla="*/ 5228400 w 5556584"/>
              <a:gd name="connsiteY0" fmla="*/ 0 h 4728961"/>
              <a:gd name="connsiteX1" fmla="*/ 5556584 w 5556584"/>
              <a:gd name="connsiteY1" fmla="*/ 123075 h 4728961"/>
              <a:gd name="connsiteX2" fmla="*/ 5556584 w 5556584"/>
              <a:gd name="connsiteY2" fmla="*/ 4458245 h 4728961"/>
              <a:gd name="connsiteX3" fmla="*/ 5556584 w 5556584"/>
              <a:gd name="connsiteY3" fmla="*/ 4728961 h 4728961"/>
              <a:gd name="connsiteX4" fmla="*/ 0 w 5556584"/>
              <a:gd name="connsiteY4" fmla="*/ 4728961 h 4728961"/>
              <a:gd name="connsiteX5" fmla="*/ 0 w 5556584"/>
              <a:gd name="connsiteY5" fmla="*/ 4728885 h 4728961"/>
              <a:gd name="connsiteX6" fmla="*/ 540019 w 5556584"/>
              <a:gd name="connsiteY6" fmla="*/ 3509072 h 4728961"/>
              <a:gd name="connsiteX7" fmla="*/ 4658668 w 5556584"/>
              <a:gd name="connsiteY7" fmla="*/ 4179735 h 472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6584" h="4728961">
                <a:moveTo>
                  <a:pt x="5228400" y="0"/>
                </a:moveTo>
                <a:lnTo>
                  <a:pt x="5556584" y="123075"/>
                </a:lnTo>
                <a:lnTo>
                  <a:pt x="5556584" y="4458245"/>
                </a:lnTo>
                <a:lnTo>
                  <a:pt x="5556584" y="4728961"/>
                </a:lnTo>
                <a:lnTo>
                  <a:pt x="0" y="4728961"/>
                </a:lnTo>
                <a:lnTo>
                  <a:pt x="0" y="4728885"/>
                </a:lnTo>
                <a:lnTo>
                  <a:pt x="540019" y="3509072"/>
                </a:lnTo>
                <a:lnTo>
                  <a:pt x="4658668" y="41797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13F877D-6065-4CC0-924F-FA9DB7F2AA57}" type="datetime1">
              <a:rPr lang="de-CH" smtClean="0"/>
              <a:t>09.02.2024</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6241137"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09.02.2024</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31862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itat">
    <p:bg>
      <p:bgPr>
        <a:solidFill>
          <a:schemeClr val="accent2"/>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0863" y="407142"/>
            <a:ext cx="11087100" cy="5584081"/>
          </a:xfrm>
        </p:spPr>
        <p:txBody>
          <a:bodyPr/>
          <a:lstStyle>
            <a:lvl1pPr>
              <a:lnSpc>
                <a:spcPct val="96000"/>
              </a:lnSpc>
              <a:defRPr sz="5000" b="1" i="1">
                <a:solidFill>
                  <a:schemeClr val="bg1"/>
                </a:solidFill>
              </a:defRPr>
            </a:lvl1pPr>
            <a:lvl2pPr>
              <a:defRPr sz="5000" b="1" i="1">
                <a:solidFill>
                  <a:schemeClr val="bg1"/>
                </a:solidFill>
              </a:defRPr>
            </a:lvl2pPr>
            <a:lvl3pPr>
              <a:defRPr sz="5000" b="1" i="1">
                <a:solidFill>
                  <a:schemeClr val="bg1"/>
                </a:solidFill>
              </a:defRPr>
            </a:lvl3pPr>
            <a:lvl4pPr>
              <a:defRPr sz="5000" b="1" i="1">
                <a:solidFill>
                  <a:schemeClr val="bg1"/>
                </a:solidFill>
              </a:defRPr>
            </a:lvl4pPr>
            <a:lvl5pPr>
              <a:defRPr sz="5000" b="1" i="1">
                <a:solidFill>
                  <a:schemeClr val="bg1"/>
                </a:solidFill>
              </a:defRPr>
            </a:lvl5pPr>
          </a:lstStyle>
          <a:p>
            <a:pPr lvl="0"/>
            <a:r>
              <a:rPr lang="de-CH"/>
              <a:t>«Zitat hinzufügen»</a:t>
            </a:r>
          </a:p>
        </p:txBody>
      </p:sp>
      <p:sp>
        <p:nvSpPr>
          <p:cNvPr id="10" name="Textfeld 9">
            <a:extLst>
              <a:ext uri="{FF2B5EF4-FFF2-40B4-BE49-F238E27FC236}">
                <a16:creationId xmlns:a16="http://schemas.microsoft.com/office/drawing/2014/main" id="{16396DE4-A250-4E84-94E3-AC08DA1EB309}"/>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E942B344-64F5-498B-B275-CCB0E650D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5" y="6131529"/>
            <a:ext cx="613566" cy="422112"/>
          </a:xfrm>
          <a:prstGeom prst="rect">
            <a:avLst/>
          </a:prstGeom>
        </p:spPr>
      </p:pic>
      <p:sp>
        <p:nvSpPr>
          <p:cNvPr id="13" name="Datumsplatzhalter 12">
            <a:extLst>
              <a:ext uri="{FF2B5EF4-FFF2-40B4-BE49-F238E27FC236}">
                <a16:creationId xmlns:a16="http://schemas.microsoft.com/office/drawing/2014/main" id="{F2FA3E75-82FD-4895-8F83-CA7B59537B3B}"/>
              </a:ext>
            </a:extLst>
          </p:cNvPr>
          <p:cNvSpPr>
            <a:spLocks noGrp="1"/>
          </p:cNvSpPr>
          <p:nvPr>
            <p:ph type="dt" sz="half" idx="10"/>
          </p:nvPr>
        </p:nvSpPr>
        <p:spPr>
          <a:xfrm>
            <a:off x="1559496" y="6893463"/>
            <a:ext cx="1038144" cy="144016"/>
          </a:xfrm>
        </p:spPr>
        <p:txBody>
          <a:bodyPr/>
          <a:lstStyle>
            <a:lvl1pPr>
              <a:defRPr>
                <a:solidFill>
                  <a:schemeClr val="tx2">
                    <a:lumMod val="20000"/>
                    <a:lumOff val="80000"/>
                  </a:schemeClr>
                </a:solidFill>
              </a:defRPr>
            </a:lvl1pPr>
          </a:lstStyle>
          <a:p>
            <a:fld id="{2FB4A76B-BC4C-40E5-85E2-2132AE8A7FE2}" type="datetime1">
              <a:rPr lang="de-CH" smtClean="0"/>
              <a:pPr/>
              <a:t>09.02.2024</a:t>
            </a:fld>
            <a:endParaRPr lang="de-CH"/>
          </a:p>
        </p:txBody>
      </p:sp>
      <p:sp>
        <p:nvSpPr>
          <p:cNvPr id="14" name="Fußzeilenplatzhalter 13">
            <a:extLst>
              <a:ext uri="{FF2B5EF4-FFF2-40B4-BE49-F238E27FC236}">
                <a16:creationId xmlns:a16="http://schemas.microsoft.com/office/drawing/2014/main" id="{59768134-E988-46F8-A34D-77429661F21C}"/>
              </a:ext>
            </a:extLst>
          </p:cNvPr>
          <p:cNvSpPr>
            <a:spLocks noGrp="1"/>
          </p:cNvSpPr>
          <p:nvPr>
            <p:ph type="ftr" sz="quarter" idx="11"/>
          </p:nvPr>
        </p:nvSpPr>
        <p:spPr>
          <a:xfrm>
            <a:off x="3143672" y="6893463"/>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15" name="Foliennummernplatzhalter 14">
            <a:extLst>
              <a:ext uri="{FF2B5EF4-FFF2-40B4-BE49-F238E27FC236}">
                <a16:creationId xmlns:a16="http://schemas.microsoft.com/office/drawing/2014/main" id="{DDCC4F58-559C-4C4A-87BF-D44923FD5B97}"/>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Tree>
    <p:extLst>
      <p:ext uri="{BB962C8B-B14F-4D97-AF65-F5344CB8AC3E}">
        <p14:creationId xmlns:p14="http://schemas.microsoft.com/office/powerpoint/2010/main" val="175087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43538"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09.02.2024</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sp>
        <p:nvSpPr>
          <p:cNvPr id="11" name="Bildplatzhalter 4">
            <a:extLst>
              <a:ext uri="{FF2B5EF4-FFF2-40B4-BE49-F238E27FC236}">
                <a16:creationId xmlns:a16="http://schemas.microsoft.com/office/drawing/2014/main" id="{1BF39114-4E07-43D2-8FD3-2D71F56CBABE}"/>
              </a:ext>
            </a:extLst>
          </p:cNvPr>
          <p:cNvSpPr>
            <a:spLocks noGrp="1"/>
          </p:cNvSpPr>
          <p:nvPr>
            <p:ph type="pic" sz="quarter" idx="13"/>
          </p:nvPr>
        </p:nvSpPr>
        <p:spPr>
          <a:xfrm>
            <a:off x="6220590" y="2442850"/>
            <a:ext cx="5420548" cy="3534008"/>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325475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53453" y="2442849"/>
            <a:ext cx="11087685" cy="354837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title"/>
          </p:nvPr>
        </p:nvSpPr>
        <p:spPr/>
        <p:txBody>
          <a:bodyPr/>
          <a:lstStyle/>
          <a:p>
            <a:r>
              <a:rPr lang="de-DE"/>
              <a:t>Titelmasterformat durch Klicken bearbeiten</a:t>
            </a:r>
            <a:endParaRPr lang="de-CH"/>
          </a:p>
        </p:txBody>
      </p:sp>
      <p:sp>
        <p:nvSpPr>
          <p:cNvPr id="7" name="Datumsplatzhalter 6"/>
          <p:cNvSpPr>
            <a:spLocks noGrp="1"/>
          </p:cNvSpPr>
          <p:nvPr>
            <p:ph type="dt" sz="half" idx="10"/>
          </p:nvPr>
        </p:nvSpPr>
        <p:spPr/>
        <p:txBody>
          <a:bodyPr/>
          <a:lstStyle/>
          <a:p>
            <a:fld id="{B91A528A-8A42-49E0-881E-A0E459E24CA8}" type="datetime1">
              <a:rPr lang="de-CH" smtClean="0"/>
              <a:t>09.02.2024</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1999" cy="6857999"/>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Textplatzhalter 11">
            <a:extLst>
              <a:ext uri="{FF2B5EF4-FFF2-40B4-BE49-F238E27FC236}">
                <a16:creationId xmlns:a16="http://schemas.microsoft.com/office/drawing/2014/main" id="{220D7BF3-8204-4F07-9CEA-C6F940924F49}"/>
              </a:ext>
            </a:extLst>
          </p:cNvPr>
          <p:cNvSpPr>
            <a:spLocks noGrp="1"/>
          </p:cNvSpPr>
          <p:nvPr>
            <p:ph type="body" sz="quarter" idx="15" hasCustomPrompt="1"/>
          </p:nvPr>
        </p:nvSpPr>
        <p:spPr>
          <a:xfrm>
            <a:off x="551657" y="6130925"/>
            <a:ext cx="610393" cy="422275"/>
          </a:xfrm>
          <a:blipFill>
            <a:blip r:embed="rId2"/>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de-CH"/>
          </a:p>
        </p:txBody>
      </p:sp>
      <p:sp>
        <p:nvSpPr>
          <p:cNvPr id="7" name="Datumsplatzhalter 6"/>
          <p:cNvSpPr>
            <a:spLocks noGrp="1"/>
          </p:cNvSpPr>
          <p:nvPr>
            <p:ph type="dt" sz="half" idx="10"/>
          </p:nvPr>
        </p:nvSpPr>
        <p:spPr>
          <a:xfrm>
            <a:off x="1559496" y="7029400"/>
            <a:ext cx="1038144" cy="144016"/>
          </a:xfrm>
        </p:spPr>
        <p:txBody>
          <a:bodyPr/>
          <a:lstStyle>
            <a:lvl1pPr>
              <a:defRPr>
                <a:solidFill>
                  <a:schemeClr val="tx2">
                    <a:lumMod val="20000"/>
                    <a:lumOff val="80000"/>
                  </a:schemeClr>
                </a:solidFill>
              </a:defRPr>
            </a:lvl1pPr>
          </a:lstStyle>
          <a:p>
            <a:fld id="{B91A528A-8A42-49E0-881E-A0E459E24CA8}" type="datetime1">
              <a:rPr lang="de-CH" smtClean="0"/>
              <a:pPr/>
              <a:t>09.02.2024</a:t>
            </a:fld>
            <a:endParaRPr lang="de-CH"/>
          </a:p>
        </p:txBody>
      </p:sp>
      <p:sp>
        <p:nvSpPr>
          <p:cNvPr id="8" name="Fußzeilenplatzhalter 7"/>
          <p:cNvSpPr>
            <a:spLocks noGrp="1"/>
          </p:cNvSpPr>
          <p:nvPr>
            <p:ph type="ftr" sz="quarter" idx="11"/>
          </p:nvPr>
        </p:nvSpPr>
        <p:spPr>
          <a:xfrm>
            <a:off x="3143672" y="7029400"/>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4" name="Textplatzhalter 3">
            <a:extLst>
              <a:ext uri="{FF2B5EF4-FFF2-40B4-BE49-F238E27FC236}">
                <a16:creationId xmlns:a16="http://schemas.microsoft.com/office/drawing/2014/main" id="{9FDD869B-3A22-492E-BD3B-5E44C3C654BC}"/>
              </a:ext>
            </a:extLst>
          </p:cNvPr>
          <p:cNvSpPr>
            <a:spLocks noGrp="1"/>
          </p:cNvSpPr>
          <p:nvPr>
            <p:ph type="body" sz="quarter" idx="14" hasCustomPrompt="1"/>
          </p:nvPr>
        </p:nvSpPr>
        <p:spPr>
          <a:xfrm>
            <a:off x="545726" y="2004566"/>
            <a:ext cx="1170000" cy="54000"/>
          </a:xfrm>
          <a:solidFill>
            <a:schemeClr val="bg1"/>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Tree>
    <p:extLst>
      <p:ext uri="{BB962C8B-B14F-4D97-AF65-F5344CB8AC3E}">
        <p14:creationId xmlns:p14="http://schemas.microsoft.com/office/powerpoint/2010/main" val="379423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6" name="Datumsplatzhalter 5"/>
          <p:cNvSpPr>
            <a:spLocks noGrp="1"/>
          </p:cNvSpPr>
          <p:nvPr>
            <p:ph type="dt" sz="half" idx="10"/>
          </p:nvPr>
        </p:nvSpPr>
        <p:spPr/>
        <p:txBody>
          <a:bodyPr/>
          <a:lstStyle/>
          <a:p>
            <a:fld id="{8DB8C5C1-751D-40FF-8708-1CF5C670C066}" type="datetime1">
              <a:rPr lang="de-CH" smtClean="0"/>
              <a:t>09.02.2024</a:t>
            </a:fld>
            <a:endParaRPr lang="de-CH"/>
          </a:p>
        </p:txBody>
      </p:sp>
      <p:sp>
        <p:nvSpPr>
          <p:cNvPr id="7" name="Fußzeilenplatzhalter 6"/>
          <p:cNvSpPr>
            <a:spLocks noGrp="1"/>
          </p:cNvSpPr>
          <p:nvPr>
            <p:ph type="ftr" sz="quarter" idx="11"/>
          </p:nvPr>
        </p:nvSpPr>
        <p:spPr/>
        <p:txBody>
          <a:bodyPr/>
          <a:lstStyle/>
          <a:p>
            <a:r>
              <a:rPr lang="de-CH"/>
              <a:t>Fusszeile (Ändern über «Einfügen &gt; Kopf- und Fusszeile»)</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D0E45B6D-3927-4A8F-B518-70759BC91D7A}" type="datetime1">
              <a:rPr lang="de-CH" smtClean="0"/>
              <a:t>09.02.2024</a:t>
            </a:fld>
            <a:endParaRPr lang="de-CH"/>
          </a:p>
        </p:txBody>
      </p:sp>
      <p:sp>
        <p:nvSpPr>
          <p:cNvPr id="6" name="Fußzeilenplatzhalter 5"/>
          <p:cNvSpPr>
            <a:spLocks noGrp="1"/>
          </p:cNvSpPr>
          <p:nvPr>
            <p:ph type="ftr" sz="quarter" idx="11"/>
          </p:nvPr>
        </p:nvSpPr>
        <p:spPr/>
        <p:txBody>
          <a:bodyPr/>
          <a:lstStyle/>
          <a:p>
            <a:r>
              <a:rPr lang="de-CH"/>
              <a:t>Fusszeile (Ändern über «Einfügen &gt; Kopf- und Fusszeile»)</a:t>
            </a:r>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
        <p:nvSpPr>
          <p:cNvPr id="2" name="Rechteck 1">
            <a:extLst>
              <a:ext uri="{FF2B5EF4-FFF2-40B4-BE49-F238E27FC236}">
                <a16:creationId xmlns:a16="http://schemas.microsoft.com/office/drawing/2014/main" id="{139991EC-C908-489E-A334-40572C286E67}"/>
              </a:ext>
            </a:extLst>
          </p:cNvPr>
          <p:cNvSpPr/>
          <p:nvPr userDrawn="1"/>
        </p:nvSpPr>
        <p:spPr>
          <a:xfrm>
            <a:off x="479376" y="1953693"/>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00544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FBEAC28-2D94-4ECD-95EE-8047186BC8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43927" y="6121831"/>
            <a:ext cx="1512044" cy="438511"/>
          </a:xfrm>
          <a:prstGeom prst="rect">
            <a:avLst/>
          </a:prstGeom>
        </p:spPr>
      </p:pic>
      <p:sp>
        <p:nvSpPr>
          <p:cNvPr id="2" name="Titelplatzhalter 1"/>
          <p:cNvSpPr>
            <a:spLocks noGrp="1"/>
          </p:cNvSpPr>
          <p:nvPr>
            <p:ph type="title"/>
          </p:nvPr>
        </p:nvSpPr>
        <p:spPr>
          <a:xfrm>
            <a:off x="553453" y="739941"/>
            <a:ext cx="11087685" cy="1118937"/>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554038" y="2358190"/>
            <a:ext cx="11087100" cy="3633036"/>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1559496" y="6306111"/>
            <a:ext cx="1038144" cy="144016"/>
          </a:xfrm>
          <a:prstGeom prst="rect">
            <a:avLst/>
          </a:prstGeom>
        </p:spPr>
        <p:txBody>
          <a:bodyPr vert="horz" lIns="0" tIns="0" rIns="0" bIns="0" rtlCol="0" anchor="t" anchorCtr="0"/>
          <a:lstStyle>
            <a:lvl1pPr algn="l">
              <a:defRPr sz="1000" b="1" i="1">
                <a:solidFill>
                  <a:schemeClr val="tx1"/>
                </a:solidFill>
              </a:defRPr>
            </a:lvl1pPr>
          </a:lstStyle>
          <a:p>
            <a:fld id="{2FB4A76B-BC4C-40E5-85E2-2132AE8A7FE2}" type="datetime1">
              <a:rPr lang="de-CH" smtClean="0"/>
              <a:t>09.02.2024</a:t>
            </a:fld>
            <a:endParaRPr lang="de-CH"/>
          </a:p>
        </p:txBody>
      </p:sp>
      <p:sp>
        <p:nvSpPr>
          <p:cNvPr id="5" name="Fußzeilenplatzhalter 4"/>
          <p:cNvSpPr>
            <a:spLocks noGrp="1"/>
          </p:cNvSpPr>
          <p:nvPr>
            <p:ph type="ftr" sz="quarter" idx="3"/>
          </p:nvPr>
        </p:nvSpPr>
        <p:spPr>
          <a:xfrm>
            <a:off x="3143672" y="6306111"/>
            <a:ext cx="7272808" cy="144016"/>
          </a:xfrm>
          <a:prstGeom prst="rect">
            <a:avLst/>
          </a:prstGeom>
        </p:spPr>
        <p:txBody>
          <a:bodyPr vert="horz" lIns="0" tIns="0" rIns="0" bIns="0" rtlCol="0" anchor="t" anchorCtr="0"/>
          <a:lstStyle>
            <a:lvl1pPr algn="l">
              <a:defRPr sz="1000" b="1" i="1">
                <a:solidFill>
                  <a:schemeClr val="tx1"/>
                </a:solidFill>
              </a:defRPr>
            </a:lvl1pPr>
          </a:lstStyle>
          <a:p>
            <a:r>
              <a:rPr lang="de-CH"/>
              <a:t>Fusszeile (Ändern über «Einfügen &gt; Kopf- und Fusszeile»)</a:t>
            </a:r>
          </a:p>
        </p:txBody>
      </p:sp>
      <p:sp>
        <p:nvSpPr>
          <p:cNvPr id="6" name="Foliennummernplatzhalter 5"/>
          <p:cNvSpPr>
            <a:spLocks noGrp="1"/>
          </p:cNvSpPr>
          <p:nvPr>
            <p:ph type="sldNum" sz="quarter" idx="4"/>
          </p:nvPr>
        </p:nvSpPr>
        <p:spPr>
          <a:xfrm>
            <a:off x="10895839" y="6308080"/>
            <a:ext cx="745299" cy="144016"/>
          </a:xfrm>
          <a:prstGeom prst="rect">
            <a:avLst/>
          </a:prstGeom>
        </p:spPr>
        <p:txBody>
          <a:bodyPr vert="horz" lIns="0" tIns="0" rIns="0" bIns="0" rtlCol="0" anchor="t" anchorCtr="0"/>
          <a:lstStyle>
            <a:lvl1pPr algn="r">
              <a:defRPr sz="1000" b="1" i="1">
                <a:solidFill>
                  <a:schemeClr val="tx1"/>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cxnSp>
        <p:nvCxnSpPr>
          <p:cNvPr id="11" name="Gerader Verbinder 10">
            <a:extLst>
              <a:ext uri="{FF2B5EF4-FFF2-40B4-BE49-F238E27FC236}">
                <a16:creationId xmlns:a16="http://schemas.microsoft.com/office/drawing/2014/main" id="{3B4D93B9-7D1F-4781-9DD2-20A7A6C9E33B}"/>
              </a:ext>
            </a:extLst>
          </p:cNvPr>
          <p:cNvCxnSpPr>
            <a:cxnSpLocks/>
          </p:cNvCxnSpPr>
          <p:nvPr userDrawn="1"/>
        </p:nvCxnSpPr>
        <p:spPr>
          <a:xfrm>
            <a:off x="545726" y="2036966"/>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7" r:id="rId4"/>
    <p:sldLayoutId id="2147483666" r:id="rId5"/>
    <p:sldLayoutId id="2147483665" r:id="rId6"/>
    <p:sldLayoutId id="2147483668" r:id="rId7"/>
    <p:sldLayoutId id="2147483663" r:id="rId8"/>
    <p:sldLayoutId id="2147483664" r:id="rId9"/>
  </p:sldLayoutIdLst>
  <p:hf hdr="0" ftr="0" dt="0"/>
  <p:txStyles>
    <p:titleStyle>
      <a:lvl1pPr algn="l" defTabSz="914400" rtl="0" eaLnBrk="1" latinLnBrk="0" hangingPunct="1">
        <a:lnSpc>
          <a:spcPct val="100000"/>
        </a:lnSpc>
        <a:spcBef>
          <a:spcPct val="0"/>
        </a:spcBef>
        <a:buNone/>
        <a:defRPr sz="3600" b="1" i="1" kern="1200">
          <a:solidFill>
            <a:schemeClr val="accent1"/>
          </a:solidFill>
          <a:latin typeface="+mj-lt"/>
          <a:ea typeface="+mj-ea"/>
          <a:cs typeface="+mj-cs"/>
        </a:defRPr>
      </a:lvl1pPr>
    </p:titleStyle>
    <p:body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4" userDrawn="1">
          <p15:clr>
            <a:srgbClr val="F26B43"/>
          </p15:clr>
        </p15:guide>
        <p15:guide id="2" pos="347" userDrawn="1">
          <p15:clr>
            <a:srgbClr val="F26B43"/>
          </p15:clr>
        </p15:guide>
        <p15:guide id="3" pos="7333" userDrawn="1">
          <p15:clr>
            <a:srgbClr val="F26B43"/>
          </p15:clr>
        </p15:guide>
        <p15:guide id="4" orient="horz" pos="14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a:solidFill>
                  <a:schemeClr val="accent1"/>
                </a:solidFill>
              </a:rPr>
              <a:t>Die Einsatz-App</a:t>
            </a:r>
          </a:p>
        </p:txBody>
      </p:sp>
      <p:sp>
        <p:nvSpPr>
          <p:cNvPr id="3" name="Untertitel 2">
            <a:extLst>
              <a:ext uri="{FF2B5EF4-FFF2-40B4-BE49-F238E27FC236}">
                <a16:creationId xmlns:a16="http://schemas.microsoft.com/office/drawing/2014/main" id="{1800ADBC-6170-4FA2-BA6B-D312502F5E15}"/>
              </a:ext>
            </a:extLst>
          </p:cNvPr>
          <p:cNvSpPr>
            <a:spLocks noGrp="1"/>
          </p:cNvSpPr>
          <p:nvPr>
            <p:ph type="subTitle" idx="1"/>
          </p:nvPr>
        </p:nvSpPr>
        <p:spPr/>
        <p:txBody>
          <a:bodyPr/>
          <a:lstStyle/>
          <a:p>
            <a:r>
              <a:rPr lang="de-CH" noProof="0">
                <a:solidFill>
                  <a:schemeClr val="accent1"/>
                </a:solidFill>
              </a:rPr>
              <a:t>«Orientierung» - Teil 3</a:t>
            </a:r>
          </a:p>
        </p:txBody>
      </p:sp>
    </p:spTree>
    <p:extLst>
      <p:ext uri="{BB962C8B-B14F-4D97-AF65-F5344CB8AC3E}">
        <p14:creationId xmlns:p14="http://schemas.microsoft.com/office/powerpoint/2010/main" val="17411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0322" y="620688"/>
            <a:ext cx="10153128" cy="1296144"/>
          </a:xfrm>
        </p:spPr>
        <p:txBody>
          <a:bodyPr>
            <a:normAutofit/>
          </a:bodyPr>
          <a:lstStyle/>
          <a:p>
            <a:r>
              <a:rPr lang="de-CH"/>
              <a:t>GNSS: </a:t>
            </a:r>
            <a:r>
              <a:rPr lang="de-DE" sz="4000" b="0"/>
              <a:t>Globales Navigationssatellitensystem</a:t>
            </a:r>
            <a:endParaRPr lang="de-CH" sz="4000"/>
          </a:p>
        </p:txBody>
      </p:sp>
      <p:pic>
        <p:nvPicPr>
          <p:cNvPr id="2" name="Grafik 1">
            <a:extLst>
              <a:ext uri="{FF2B5EF4-FFF2-40B4-BE49-F238E27FC236}">
                <a16:creationId xmlns:a16="http://schemas.microsoft.com/office/drawing/2014/main" id="{D49AB661-9A38-3314-2B32-A608A11F7848}"/>
              </a:ext>
            </a:extLst>
          </p:cNvPr>
          <p:cNvPicPr>
            <a:picLocks noChangeAspect="1"/>
          </p:cNvPicPr>
          <p:nvPr/>
        </p:nvPicPr>
        <p:blipFill>
          <a:blip r:embed="rId3"/>
          <a:stretch>
            <a:fillRect/>
          </a:stretch>
        </p:blipFill>
        <p:spPr>
          <a:xfrm>
            <a:off x="6672064" y="1772815"/>
            <a:ext cx="5040406" cy="4800659"/>
          </a:xfrm>
          <a:prstGeom prst="rect">
            <a:avLst/>
          </a:prstGeom>
        </p:spPr>
      </p:pic>
      <p:sp>
        <p:nvSpPr>
          <p:cNvPr id="7" name="Rechteck 6">
            <a:extLst>
              <a:ext uri="{FF2B5EF4-FFF2-40B4-BE49-F238E27FC236}">
                <a16:creationId xmlns:a16="http://schemas.microsoft.com/office/drawing/2014/main" id="{82A8A292-75A8-4060-83EC-72F36A6F0F3D}"/>
              </a:ext>
            </a:extLst>
          </p:cNvPr>
          <p:cNvSpPr/>
          <p:nvPr/>
        </p:nvSpPr>
        <p:spPr>
          <a:xfrm>
            <a:off x="550863" y="2349569"/>
            <a:ext cx="7705377" cy="3647152"/>
          </a:xfrm>
          <a:prstGeom prst="rect">
            <a:avLst/>
          </a:prstGeom>
          <a:solidFill>
            <a:srgbClr val="F2F2F2">
              <a:alpha val="61176"/>
            </a:srgbClr>
          </a:solidFill>
        </p:spPr>
        <p:txBody>
          <a:bodyPr wrap="square">
            <a:spAutoFit/>
          </a:bodyPr>
          <a:lstStyle/>
          <a:p>
            <a:pPr marL="571500" indent="-571500">
              <a:spcAft>
                <a:spcPts val="600"/>
              </a:spcAft>
              <a:buFont typeface="Arial" panose="020B0604020202020204" pitchFamily="34" charset="0"/>
              <a:buChar char="•"/>
            </a:pPr>
            <a:r>
              <a:rPr lang="da-DK" sz="3600">
                <a:solidFill>
                  <a:srgbClr val="000000"/>
                </a:solidFill>
              </a:rPr>
              <a:t>GPS (Global Positioning System) der USA</a:t>
            </a:r>
          </a:p>
          <a:p>
            <a:pPr marL="571500" indent="-571500">
              <a:spcAft>
                <a:spcPts val="600"/>
              </a:spcAft>
              <a:buFont typeface="Arial" panose="020B0604020202020204" pitchFamily="34" charset="0"/>
              <a:buChar char="•"/>
            </a:pPr>
            <a:r>
              <a:rPr lang="de-DE" sz="3600">
                <a:solidFill>
                  <a:srgbClr val="000000"/>
                </a:solidFill>
              </a:rPr>
              <a:t>GLONASS (Global Navigation </a:t>
            </a:r>
            <a:r>
              <a:rPr lang="de-DE" sz="3600" err="1">
                <a:solidFill>
                  <a:srgbClr val="000000"/>
                </a:solidFill>
              </a:rPr>
              <a:t>Satellite</a:t>
            </a:r>
            <a:r>
              <a:rPr lang="de-DE" sz="3600">
                <a:solidFill>
                  <a:srgbClr val="000000"/>
                </a:solidFill>
              </a:rPr>
              <a:t> System) von Russland</a:t>
            </a:r>
          </a:p>
          <a:p>
            <a:pPr marL="571500" indent="-571500">
              <a:spcAft>
                <a:spcPts val="600"/>
              </a:spcAft>
              <a:buFont typeface="Arial" panose="020B0604020202020204" pitchFamily="34" charset="0"/>
              <a:buChar char="•"/>
            </a:pPr>
            <a:r>
              <a:rPr lang="de-DE" sz="3600">
                <a:solidFill>
                  <a:srgbClr val="000000"/>
                </a:solidFill>
              </a:rPr>
              <a:t>Galileo der Europäischen Union</a:t>
            </a:r>
          </a:p>
          <a:p>
            <a:pPr marL="571500" indent="-571500">
              <a:spcAft>
                <a:spcPts val="600"/>
              </a:spcAft>
              <a:buFont typeface="Arial" panose="020B0604020202020204" pitchFamily="34" charset="0"/>
              <a:buChar char="•"/>
            </a:pPr>
            <a:r>
              <a:rPr lang="de-DE" sz="3600">
                <a:solidFill>
                  <a:srgbClr val="000000"/>
                </a:solidFill>
              </a:rPr>
              <a:t>Beidou der Volksrepublik China</a:t>
            </a:r>
          </a:p>
        </p:txBody>
      </p:sp>
    </p:spTree>
    <p:extLst>
      <p:ext uri="{BB962C8B-B14F-4D97-AF65-F5344CB8AC3E}">
        <p14:creationId xmlns:p14="http://schemas.microsoft.com/office/powerpoint/2010/main" val="241044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3" y="2420888"/>
            <a:ext cx="9937625" cy="3570337"/>
          </a:xfrm>
        </p:spPr>
        <p:txBody>
          <a:bodyPr/>
          <a:lstStyle/>
          <a:p>
            <a:r>
              <a:rPr lang="de-CH" sz="2800" dirty="0"/>
              <a:t>Global </a:t>
            </a:r>
            <a:r>
              <a:rPr lang="de-CH" sz="2800" dirty="0" err="1"/>
              <a:t>Positioning</a:t>
            </a:r>
            <a:r>
              <a:rPr lang="de-CH" sz="2800" dirty="0"/>
              <a:t> System</a:t>
            </a:r>
          </a:p>
          <a:p>
            <a:pPr marL="358775" indent="-358775">
              <a:buFontTx/>
              <a:buChar char="-"/>
            </a:pPr>
            <a:r>
              <a:rPr lang="de-CH" sz="2800" dirty="0"/>
              <a:t>Empfang von 4 Satelliten notwendig.</a:t>
            </a:r>
          </a:p>
          <a:p>
            <a:pPr marL="358775" indent="-358775">
              <a:buFontTx/>
              <a:buChar char="-"/>
            </a:pPr>
            <a:r>
              <a:rPr lang="de-CH" sz="2800" dirty="0"/>
              <a:t>Schlechter Empfang in Gebäuden.</a:t>
            </a:r>
          </a:p>
          <a:p>
            <a:pPr marL="358775" indent="-358775">
              <a:buFontTx/>
              <a:buChar char="-"/>
            </a:pPr>
            <a:r>
              <a:rPr lang="de-CH" sz="2800" dirty="0"/>
              <a:t>Das GPS-Gerät ist nur ein Empfänger, kein Sender.</a:t>
            </a:r>
          </a:p>
          <a:p>
            <a:pPr marL="358775" indent="-358775">
              <a:buFontTx/>
              <a:buChar char="-"/>
            </a:pPr>
            <a:r>
              <a:rPr lang="de-CH" sz="2800" dirty="0"/>
              <a:t>GPS funktioniert unabhängig vom Handynetz.</a:t>
            </a:r>
          </a:p>
          <a:p>
            <a:pPr marL="358775" indent="-358775">
              <a:buFontTx/>
              <a:buChar char="-"/>
            </a:pPr>
            <a:r>
              <a:rPr lang="de-CH" sz="2800" dirty="0"/>
              <a:t>Für den Austausch von Daten braucht es das Handy-Netz.</a:t>
            </a:r>
          </a:p>
        </p:txBody>
      </p:sp>
      <p:sp>
        <p:nvSpPr>
          <p:cNvPr id="3" name="Titel 2"/>
          <p:cNvSpPr>
            <a:spLocks noGrp="1"/>
          </p:cNvSpPr>
          <p:nvPr>
            <p:ph type="title"/>
          </p:nvPr>
        </p:nvSpPr>
        <p:spPr/>
        <p:txBody>
          <a:bodyPr>
            <a:normAutofit/>
          </a:bodyPr>
          <a:lstStyle/>
          <a:p>
            <a:r>
              <a:rPr lang="de-CH"/>
              <a:t>GPS - Zusammenfassung</a:t>
            </a:r>
          </a:p>
        </p:txBody>
      </p:sp>
    </p:spTree>
    <p:extLst>
      <p:ext uri="{BB962C8B-B14F-4D97-AF65-F5344CB8AC3E}">
        <p14:creationId xmlns:p14="http://schemas.microsoft.com/office/powerpoint/2010/main" val="63374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967842-164F-53F2-B1E6-9B20760887C5}"/>
              </a:ext>
            </a:extLst>
          </p:cNvPr>
          <p:cNvSpPr>
            <a:spLocks noGrp="1"/>
          </p:cNvSpPr>
          <p:nvPr>
            <p:ph type="title"/>
          </p:nvPr>
        </p:nvSpPr>
        <p:spPr/>
        <p:txBody>
          <a:bodyPr/>
          <a:lstStyle/>
          <a:p>
            <a:r>
              <a:rPr lang="de-CH"/>
              <a:t>GPS Einsatz-App </a:t>
            </a:r>
          </a:p>
        </p:txBody>
      </p:sp>
      <p:sp>
        <p:nvSpPr>
          <p:cNvPr id="4" name="Foliennummernplatzhalter 3">
            <a:extLst>
              <a:ext uri="{FF2B5EF4-FFF2-40B4-BE49-F238E27FC236}">
                <a16:creationId xmlns:a16="http://schemas.microsoft.com/office/drawing/2014/main" id="{5FBCB8EA-7C24-2425-7C1B-6E9B11E23074}"/>
              </a:ext>
            </a:extLst>
          </p:cNvPr>
          <p:cNvSpPr>
            <a:spLocks noGrp="1"/>
          </p:cNvSpPr>
          <p:nvPr>
            <p:ph type="sldNum" sz="quarter" idx="12"/>
          </p:nvPr>
        </p:nvSpPr>
        <p:spPr/>
        <p:txBody>
          <a:bodyPr/>
          <a:lstStyle/>
          <a:p>
            <a:fld id="{442AD375-037F-43D0-B059-5172DA06796A}" type="slidenum">
              <a:rPr lang="de-CH" smtClean="0"/>
              <a:pPr/>
              <a:t>12</a:t>
            </a:fld>
            <a:endParaRPr lang="de-CH"/>
          </a:p>
        </p:txBody>
      </p:sp>
      <p:pic>
        <p:nvPicPr>
          <p:cNvPr id="8" name="Grafik 7">
            <a:extLst>
              <a:ext uri="{FF2B5EF4-FFF2-40B4-BE49-F238E27FC236}">
                <a16:creationId xmlns:a16="http://schemas.microsoft.com/office/drawing/2014/main" id="{ABEBC2A8-37ED-28D0-B04D-934D558F52B0}"/>
              </a:ext>
            </a:extLst>
          </p:cNvPr>
          <p:cNvPicPr>
            <a:picLocks noChangeAspect="1"/>
          </p:cNvPicPr>
          <p:nvPr/>
        </p:nvPicPr>
        <p:blipFill rotWithShape="1">
          <a:blip r:embed="rId2"/>
          <a:srcRect b="19800"/>
          <a:stretch/>
        </p:blipFill>
        <p:spPr>
          <a:xfrm>
            <a:off x="563783" y="2322493"/>
            <a:ext cx="11077355" cy="3668732"/>
          </a:xfrm>
          <a:prstGeom prst="rect">
            <a:avLst/>
          </a:prstGeom>
        </p:spPr>
      </p:pic>
      <p:pic>
        <p:nvPicPr>
          <p:cNvPr id="10" name="Grafik 9">
            <a:extLst>
              <a:ext uri="{FF2B5EF4-FFF2-40B4-BE49-F238E27FC236}">
                <a16:creationId xmlns:a16="http://schemas.microsoft.com/office/drawing/2014/main" id="{BCCC9CB1-5D4E-1F83-09CE-EF9995CC29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0862" y="4293096"/>
            <a:ext cx="4667654" cy="1451736"/>
          </a:xfrm>
          <a:prstGeom prst="rect">
            <a:avLst/>
          </a:prstGeom>
        </p:spPr>
      </p:pic>
    </p:spTree>
    <p:extLst>
      <p:ext uri="{BB962C8B-B14F-4D97-AF65-F5344CB8AC3E}">
        <p14:creationId xmlns:p14="http://schemas.microsoft.com/office/powerpoint/2010/main" val="7420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C921-34B4-2F41-45D6-FCEFF6195736}"/>
              </a:ext>
            </a:extLst>
          </p:cNvPr>
          <p:cNvSpPr>
            <a:spLocks noGrp="1"/>
          </p:cNvSpPr>
          <p:nvPr>
            <p:ph type="title"/>
          </p:nvPr>
        </p:nvSpPr>
        <p:spPr/>
        <p:txBody>
          <a:bodyPr/>
          <a:lstStyle/>
          <a:p>
            <a:r>
              <a:rPr lang="en-US" dirty="0" err="1"/>
              <a:t>FeldApp</a:t>
            </a:r>
            <a:r>
              <a:rPr lang="en-US" dirty="0"/>
              <a:t>: Download – </a:t>
            </a:r>
            <a:r>
              <a:rPr lang="en-US" dirty="0" err="1"/>
              <a:t>Installieren</a:t>
            </a:r>
            <a:r>
              <a:rPr lang="en-US" dirty="0"/>
              <a:t> – </a:t>
            </a:r>
            <a:r>
              <a:rPr lang="en-US" dirty="0" err="1"/>
              <a:t>Anmelden</a:t>
            </a:r>
            <a:r>
              <a:rPr lang="en-US" dirty="0"/>
              <a:t> </a:t>
            </a:r>
          </a:p>
        </p:txBody>
      </p:sp>
      <p:sp>
        <p:nvSpPr>
          <p:cNvPr id="4" name="Slide Number Placeholder 3">
            <a:extLst>
              <a:ext uri="{FF2B5EF4-FFF2-40B4-BE49-F238E27FC236}">
                <a16:creationId xmlns:a16="http://schemas.microsoft.com/office/drawing/2014/main" id="{7F004C4A-5402-C5DD-197F-926F2558DC35}"/>
              </a:ext>
            </a:extLst>
          </p:cNvPr>
          <p:cNvSpPr>
            <a:spLocks noGrp="1"/>
          </p:cNvSpPr>
          <p:nvPr>
            <p:ph type="sldNum" sz="quarter" idx="12"/>
          </p:nvPr>
        </p:nvSpPr>
        <p:spPr/>
        <p:txBody>
          <a:bodyPr/>
          <a:lstStyle/>
          <a:p>
            <a:fld id="{442AD375-037F-43D0-B059-5172DA06796A}" type="slidenum">
              <a:rPr lang="de-CH" smtClean="0"/>
              <a:pPr/>
              <a:t>13</a:t>
            </a:fld>
            <a:endParaRPr lang="de-CH"/>
          </a:p>
        </p:txBody>
      </p:sp>
      <p:pic>
        <p:nvPicPr>
          <p:cNvPr id="5" name="Inhaltsplatzhalter 4" descr="Ein Bild, das Muster, Quadrat, Symmetrie, Pixel enthält.&#10;&#10;Automatisch generierte Beschreibung">
            <a:extLst>
              <a:ext uri="{FF2B5EF4-FFF2-40B4-BE49-F238E27FC236}">
                <a16:creationId xmlns:a16="http://schemas.microsoft.com/office/drawing/2014/main" id="{2C047ACF-0817-5FEE-8248-167D0ACB65FB}"/>
              </a:ext>
            </a:extLst>
          </p:cNvPr>
          <p:cNvPicPr>
            <a:picLocks noGrp="1" noChangeAspect="1"/>
          </p:cNvPicPr>
          <p:nvPr>
            <p:ph idx="1"/>
          </p:nvPr>
        </p:nvPicPr>
        <p:blipFill>
          <a:blip r:embed="rId2"/>
          <a:stretch>
            <a:fillRect/>
          </a:stretch>
        </p:blipFill>
        <p:spPr>
          <a:xfrm>
            <a:off x="550862" y="3429000"/>
            <a:ext cx="2244423" cy="2262096"/>
          </a:xfrm>
          <a:prstGeom prst="rect">
            <a:avLst/>
          </a:prstGeom>
        </p:spPr>
      </p:pic>
      <p:sp>
        <p:nvSpPr>
          <p:cNvPr id="6" name="Textfeld 5">
            <a:extLst>
              <a:ext uri="{FF2B5EF4-FFF2-40B4-BE49-F238E27FC236}">
                <a16:creationId xmlns:a16="http://schemas.microsoft.com/office/drawing/2014/main" id="{37A64538-CCE6-A6B5-CECA-59D97491E19C}"/>
              </a:ext>
            </a:extLst>
          </p:cNvPr>
          <p:cNvSpPr txBox="1"/>
          <p:nvPr/>
        </p:nvSpPr>
        <p:spPr>
          <a:xfrm>
            <a:off x="601883" y="2352675"/>
            <a:ext cx="4438891" cy="369332"/>
          </a:xfrm>
          <a:prstGeom prst="rect">
            <a:avLst/>
          </a:prstGeom>
          <a:noFill/>
        </p:spPr>
        <p:txBody>
          <a:bodyPr wrap="square" lIns="0" tIns="0" rIns="0" bIns="0" rtlCol="0">
            <a:spAutoFit/>
          </a:bodyPr>
          <a:lstStyle/>
          <a:p>
            <a:r>
              <a:rPr lang="de-DE" sz="2400" dirty="0"/>
              <a:t>Auf Google Play für Android</a:t>
            </a:r>
            <a:endParaRPr lang="de-CH" sz="2400" dirty="0"/>
          </a:p>
        </p:txBody>
      </p:sp>
      <p:sp>
        <p:nvSpPr>
          <p:cNvPr id="7" name="Textfeld 6">
            <a:extLst>
              <a:ext uri="{FF2B5EF4-FFF2-40B4-BE49-F238E27FC236}">
                <a16:creationId xmlns:a16="http://schemas.microsoft.com/office/drawing/2014/main" id="{B7D229C1-6273-65A6-8BD2-798570318763}"/>
              </a:ext>
            </a:extLst>
          </p:cNvPr>
          <p:cNvSpPr txBox="1"/>
          <p:nvPr/>
        </p:nvSpPr>
        <p:spPr>
          <a:xfrm>
            <a:off x="6096000" y="2352675"/>
            <a:ext cx="4337872" cy="369332"/>
          </a:xfrm>
          <a:prstGeom prst="rect">
            <a:avLst/>
          </a:prstGeom>
          <a:noFill/>
        </p:spPr>
        <p:txBody>
          <a:bodyPr wrap="square" lIns="0" tIns="0" rIns="0" bIns="0" rtlCol="0">
            <a:spAutoFit/>
          </a:bodyPr>
          <a:lstStyle/>
          <a:p>
            <a:r>
              <a:rPr lang="de-DE" sz="2400" dirty="0"/>
              <a:t>Im  App Store für iOS</a:t>
            </a:r>
            <a:endParaRPr lang="de-CH" sz="2400" dirty="0"/>
          </a:p>
        </p:txBody>
      </p:sp>
      <p:pic>
        <p:nvPicPr>
          <p:cNvPr id="8" name="Grafik 7" descr="Ein Bild, das Muster, Quadrat, Symmetrie, Pixel enthält.&#10;&#10;Automatisch generierte Beschreibung">
            <a:extLst>
              <a:ext uri="{FF2B5EF4-FFF2-40B4-BE49-F238E27FC236}">
                <a16:creationId xmlns:a16="http://schemas.microsoft.com/office/drawing/2014/main" id="{6760D681-4DB9-5D68-5A00-F0320D4DBCF9}"/>
              </a:ext>
            </a:extLst>
          </p:cNvPr>
          <p:cNvPicPr>
            <a:picLocks noChangeAspect="1"/>
          </p:cNvPicPr>
          <p:nvPr/>
        </p:nvPicPr>
        <p:blipFill>
          <a:blip r:embed="rId3"/>
          <a:stretch>
            <a:fillRect/>
          </a:stretch>
        </p:blipFill>
        <p:spPr>
          <a:xfrm>
            <a:off x="6072694" y="3380631"/>
            <a:ext cx="2192242" cy="2221637"/>
          </a:xfrm>
          <a:prstGeom prst="rect">
            <a:avLst/>
          </a:prstGeom>
        </p:spPr>
      </p:pic>
    </p:spTree>
    <p:extLst>
      <p:ext uri="{BB962C8B-B14F-4D97-AF65-F5344CB8AC3E}">
        <p14:creationId xmlns:p14="http://schemas.microsoft.com/office/powerpoint/2010/main" val="6054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796528-2ED7-6E31-81E9-D50F362CE90D}"/>
              </a:ext>
            </a:extLst>
          </p:cNvPr>
          <p:cNvSpPr>
            <a:spLocks noGrp="1"/>
          </p:cNvSpPr>
          <p:nvPr>
            <p:ph type="title"/>
          </p:nvPr>
        </p:nvSpPr>
        <p:spPr/>
        <p:txBody>
          <a:bodyPr/>
          <a:lstStyle/>
          <a:p>
            <a:r>
              <a:rPr lang="de-DE" dirty="0" err="1"/>
              <a:t>FeldApp</a:t>
            </a:r>
            <a:r>
              <a:rPr lang="de-DE" dirty="0"/>
              <a:t>: Berechtigung für Standort </a:t>
            </a:r>
            <a:endParaRPr lang="de-CH" dirty="0"/>
          </a:p>
        </p:txBody>
      </p:sp>
      <p:sp>
        <p:nvSpPr>
          <p:cNvPr id="3" name="Inhaltsplatzhalter 2">
            <a:extLst>
              <a:ext uri="{FF2B5EF4-FFF2-40B4-BE49-F238E27FC236}">
                <a16:creationId xmlns:a16="http://schemas.microsoft.com/office/drawing/2014/main" id="{5D9F828A-3A8A-1A37-B563-A42B36909521}"/>
              </a:ext>
            </a:extLst>
          </p:cNvPr>
          <p:cNvSpPr>
            <a:spLocks noGrp="1"/>
          </p:cNvSpPr>
          <p:nvPr>
            <p:ph idx="1"/>
          </p:nvPr>
        </p:nvSpPr>
        <p:spPr>
          <a:xfrm>
            <a:off x="550863" y="2352675"/>
            <a:ext cx="3509073" cy="3765384"/>
          </a:xfrm>
        </p:spPr>
        <p:txBody>
          <a:bodyPr/>
          <a:lstStyle/>
          <a:p>
            <a:pPr algn="l">
              <a:lnSpc>
                <a:spcPct val="100000"/>
              </a:lnSpc>
              <a:spcAft>
                <a:spcPts val="600"/>
              </a:spcAft>
              <a:tabLst>
                <a:tab pos="449263" algn="l"/>
              </a:tabLst>
            </a:pPr>
            <a:r>
              <a:rPr lang="de-CH" sz="2000" spc="2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Android</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Einstellungen</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Apps</a:t>
            </a: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FeldAppX</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Berechtigungen</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Standort</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Auswahl </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r>
              <a:rPr lang="de-CH" sz="2000" spc="20" dirty="0">
                <a:effectLst/>
                <a:latin typeface="Arial" panose="020B0604020202020204" pitchFamily="34" charset="0"/>
                <a:ea typeface="Arial" panose="020B0604020202020204" pitchFamily="34" charset="0"/>
                <a:cs typeface="Times New Roman" panose="02020603050405020304" pitchFamily="18" charset="0"/>
              </a:rPr>
              <a:t>«Immer zulassen» wählen </a:t>
            </a: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«genauen Standort verwenden» aktivieren</a:t>
            </a:r>
          </a:p>
          <a:p>
            <a:endParaRPr lang="de-CH" dirty="0"/>
          </a:p>
        </p:txBody>
      </p:sp>
      <p:sp>
        <p:nvSpPr>
          <p:cNvPr id="4" name="Foliennummernplatzhalter 3">
            <a:extLst>
              <a:ext uri="{FF2B5EF4-FFF2-40B4-BE49-F238E27FC236}">
                <a16:creationId xmlns:a16="http://schemas.microsoft.com/office/drawing/2014/main" id="{7403A5CB-B0D9-2FDA-8107-F60B1C4CC785}"/>
              </a:ext>
            </a:extLst>
          </p:cNvPr>
          <p:cNvSpPr>
            <a:spLocks noGrp="1"/>
          </p:cNvSpPr>
          <p:nvPr>
            <p:ph type="sldNum" sz="quarter" idx="12"/>
          </p:nvPr>
        </p:nvSpPr>
        <p:spPr/>
        <p:txBody>
          <a:bodyPr/>
          <a:lstStyle/>
          <a:p>
            <a:fld id="{442AD375-037F-43D0-B059-5172DA06796A}" type="slidenum">
              <a:rPr lang="de-CH" smtClean="0"/>
              <a:pPr/>
              <a:t>14</a:t>
            </a:fld>
            <a:endParaRPr lang="de-CH"/>
          </a:p>
        </p:txBody>
      </p:sp>
      <p:pic>
        <p:nvPicPr>
          <p:cNvPr id="5" name="Grafik 4">
            <a:extLst>
              <a:ext uri="{FF2B5EF4-FFF2-40B4-BE49-F238E27FC236}">
                <a16:creationId xmlns:a16="http://schemas.microsoft.com/office/drawing/2014/main" id="{F316FD53-883A-7A1E-9E35-0AE64F2F28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6672" y="2250590"/>
            <a:ext cx="1782064" cy="3740635"/>
          </a:xfrm>
          <a:prstGeom prst="rect">
            <a:avLst/>
          </a:prstGeom>
          <a:noFill/>
          <a:ln>
            <a:noFill/>
          </a:ln>
        </p:spPr>
      </p:pic>
      <p:pic>
        <p:nvPicPr>
          <p:cNvPr id="8" name="Grafik 7">
            <a:extLst>
              <a:ext uri="{FF2B5EF4-FFF2-40B4-BE49-F238E27FC236}">
                <a16:creationId xmlns:a16="http://schemas.microsoft.com/office/drawing/2014/main" id="{CB68221B-B2B3-4799-3A2E-185D4B72D8F5}"/>
              </a:ext>
            </a:extLst>
          </p:cNvPr>
          <p:cNvPicPr>
            <a:picLocks noChangeAspect="1"/>
          </p:cNvPicPr>
          <p:nvPr/>
        </p:nvPicPr>
        <p:blipFill>
          <a:blip r:embed="rId4"/>
          <a:stretch>
            <a:fillRect/>
          </a:stretch>
        </p:blipFill>
        <p:spPr>
          <a:xfrm>
            <a:off x="9985248" y="2352675"/>
            <a:ext cx="1655889" cy="3584179"/>
          </a:xfrm>
          <a:prstGeom prst="rect">
            <a:avLst/>
          </a:prstGeom>
        </p:spPr>
      </p:pic>
      <p:sp>
        <p:nvSpPr>
          <p:cNvPr id="9" name="Inhaltsplatzhalter 2">
            <a:extLst>
              <a:ext uri="{FF2B5EF4-FFF2-40B4-BE49-F238E27FC236}">
                <a16:creationId xmlns:a16="http://schemas.microsoft.com/office/drawing/2014/main" id="{B126579A-C08F-AEA3-3975-BAB588A8AF24}"/>
              </a:ext>
            </a:extLst>
          </p:cNvPr>
          <p:cNvSpPr txBox="1">
            <a:spLocks/>
          </p:cNvSpPr>
          <p:nvPr/>
        </p:nvSpPr>
        <p:spPr>
          <a:xfrm>
            <a:off x="6096000" y="2358189"/>
            <a:ext cx="381263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tabLst>
                <a:tab pos="449263" algn="l"/>
              </a:tabLst>
            </a:pPr>
            <a:r>
              <a:rPr lang="de-CH" sz="2000" spc="20" dirty="0">
                <a:solidFill>
                  <a:srgbClr val="FF0000"/>
                </a:solidFill>
                <a:latin typeface="Arial" panose="020B0604020202020204" pitchFamily="34" charset="0"/>
                <a:ea typeface="Arial" panose="020B0604020202020204" pitchFamily="34" charset="0"/>
                <a:cs typeface="Times New Roman" panose="02020603050405020304" pitchFamily="18" charset="0"/>
              </a:rPr>
              <a:t>iPhone</a:t>
            </a: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Einstellungen</a:t>
            </a: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FeldAppX</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Standort</a:t>
            </a: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p>
          <a:p>
            <a:pPr marL="449263" indent="-449263">
              <a:lnSpc>
                <a:spcPct val="100000"/>
              </a:lnSpc>
              <a:spcAft>
                <a:spcPts val="600"/>
              </a:spcAft>
              <a:buFont typeface="Wingdings" panose="05000000000000000000" pitchFamily="2" charset="2"/>
              <a:buChar char="à"/>
            </a:pPr>
            <a:r>
              <a:rPr lang="de-CH" sz="2000" spc="20" dirty="0">
                <a:effectLst/>
                <a:latin typeface="Arial" panose="020B0604020202020204" pitchFamily="34" charset="0"/>
                <a:ea typeface="Arial" panose="020B0604020202020204" pitchFamily="34" charset="0"/>
                <a:cs typeface="Times New Roman" panose="02020603050405020304" pitchFamily="18" charset="0"/>
              </a:rPr>
              <a:t>Auswahl «Immer» wählen</a:t>
            </a:r>
          </a:p>
          <a:p>
            <a:pPr marL="449263" indent="-449263">
              <a:lnSpc>
                <a:spcPct val="100000"/>
              </a:lnSpc>
              <a:spcAft>
                <a:spcPts val="600"/>
              </a:spcAft>
              <a:buFont typeface="Wingdings" panose="05000000000000000000" pitchFamily="2" charset="2"/>
              <a:buChar char="à"/>
            </a:pPr>
            <a:r>
              <a:rPr lang="de-CH" sz="2000" spc="20" dirty="0">
                <a:effectLst/>
                <a:latin typeface="Arial" panose="020B0604020202020204" pitchFamily="34" charset="0"/>
                <a:ea typeface="Arial" panose="020B0604020202020204" pitchFamily="34" charset="0"/>
                <a:cs typeface="Times New Roman" panose="02020603050405020304" pitchFamily="18" charset="0"/>
              </a:rPr>
              <a:t>«Genauer Standort» aktivieren</a:t>
            </a:r>
            <a:endParaRPr lang="de-CH" sz="2000" dirty="0"/>
          </a:p>
        </p:txBody>
      </p:sp>
      <p:sp>
        <p:nvSpPr>
          <p:cNvPr id="11" name="Ellipse 10">
            <a:extLst>
              <a:ext uri="{FF2B5EF4-FFF2-40B4-BE49-F238E27FC236}">
                <a16:creationId xmlns:a16="http://schemas.microsoft.com/office/drawing/2014/main" id="{A4B65AE8-A9C9-F100-1BB4-8E4EF734C11B}"/>
              </a:ext>
            </a:extLst>
          </p:cNvPr>
          <p:cNvSpPr/>
          <p:nvPr/>
        </p:nvSpPr>
        <p:spPr>
          <a:xfrm>
            <a:off x="11055478" y="3359003"/>
            <a:ext cx="261214" cy="271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2</a:t>
            </a:r>
            <a:endParaRPr lang="de-CH" sz="1200" dirty="0"/>
          </a:p>
        </p:txBody>
      </p:sp>
      <p:sp>
        <p:nvSpPr>
          <p:cNvPr id="12" name="Ellipse 11">
            <a:extLst>
              <a:ext uri="{FF2B5EF4-FFF2-40B4-BE49-F238E27FC236}">
                <a16:creationId xmlns:a16="http://schemas.microsoft.com/office/drawing/2014/main" id="{18845EBA-3025-ED1B-19CD-7C192F62CB7E}"/>
              </a:ext>
            </a:extLst>
          </p:cNvPr>
          <p:cNvSpPr/>
          <p:nvPr/>
        </p:nvSpPr>
        <p:spPr>
          <a:xfrm>
            <a:off x="11055477" y="3892890"/>
            <a:ext cx="261214" cy="271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6" name="Gruppieren 15">
            <a:extLst>
              <a:ext uri="{FF2B5EF4-FFF2-40B4-BE49-F238E27FC236}">
                <a16:creationId xmlns:a16="http://schemas.microsoft.com/office/drawing/2014/main" id="{B8193DD5-F65D-005D-9993-16AE3B927812}"/>
              </a:ext>
            </a:extLst>
          </p:cNvPr>
          <p:cNvGrpSpPr/>
          <p:nvPr/>
        </p:nvGrpSpPr>
        <p:grpSpPr>
          <a:xfrm>
            <a:off x="11075670" y="2575559"/>
            <a:ext cx="309023" cy="256247"/>
            <a:chOff x="11075670" y="2575559"/>
            <a:chExt cx="309023" cy="256247"/>
          </a:xfrm>
        </p:grpSpPr>
        <p:sp>
          <p:nvSpPr>
            <p:cNvPr id="10" name="Ellipse 9">
              <a:extLst>
                <a:ext uri="{FF2B5EF4-FFF2-40B4-BE49-F238E27FC236}">
                  <a16:creationId xmlns:a16="http://schemas.microsoft.com/office/drawing/2014/main" id="{F4DDE308-27DD-5145-6D70-9F2C334CC844}"/>
                </a:ext>
              </a:extLst>
            </p:cNvPr>
            <p:cNvSpPr/>
            <p:nvPr/>
          </p:nvSpPr>
          <p:spPr>
            <a:xfrm>
              <a:off x="11075670" y="2575559"/>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20E27699-8BCC-DBDC-41CC-BF50912F21F7}"/>
                </a:ext>
              </a:extLst>
            </p:cNvPr>
            <p:cNvSpPr txBox="1"/>
            <p:nvPr/>
          </p:nvSpPr>
          <p:spPr>
            <a:xfrm>
              <a:off x="11152283" y="2611349"/>
              <a:ext cx="232410" cy="184666"/>
            </a:xfrm>
            <a:prstGeom prst="rect">
              <a:avLst/>
            </a:prstGeom>
            <a:noFill/>
          </p:spPr>
          <p:txBody>
            <a:bodyPr wrap="square" lIns="0" tIns="0" rIns="0" bIns="0" rtlCol="0">
              <a:spAutoFit/>
            </a:bodyPr>
            <a:lstStyle/>
            <a:p>
              <a:r>
                <a:rPr lang="de-DE" sz="1200" dirty="0">
                  <a:solidFill>
                    <a:schemeClr val="bg1">
                      <a:lumMod val="85000"/>
                    </a:schemeClr>
                  </a:solidFill>
                </a:rPr>
                <a:t>1</a:t>
              </a:r>
              <a:endParaRPr lang="de-CH" sz="1200" dirty="0">
                <a:solidFill>
                  <a:schemeClr val="bg1">
                    <a:lumMod val="85000"/>
                  </a:schemeClr>
                </a:solidFill>
              </a:endParaRPr>
            </a:p>
          </p:txBody>
        </p:sp>
      </p:grpSp>
      <p:sp>
        <p:nvSpPr>
          <p:cNvPr id="15" name="Textfeld 14">
            <a:extLst>
              <a:ext uri="{FF2B5EF4-FFF2-40B4-BE49-F238E27FC236}">
                <a16:creationId xmlns:a16="http://schemas.microsoft.com/office/drawing/2014/main" id="{5B3FEE76-2533-94C2-6E03-491CB782C24A}"/>
              </a:ext>
            </a:extLst>
          </p:cNvPr>
          <p:cNvSpPr txBox="1"/>
          <p:nvPr/>
        </p:nvSpPr>
        <p:spPr>
          <a:xfrm>
            <a:off x="11140237" y="3936492"/>
            <a:ext cx="232410" cy="184666"/>
          </a:xfrm>
          <a:prstGeom prst="rect">
            <a:avLst/>
          </a:prstGeom>
          <a:noFill/>
        </p:spPr>
        <p:txBody>
          <a:bodyPr wrap="square" lIns="0" tIns="0" rIns="0" bIns="0" rtlCol="0">
            <a:spAutoFit/>
          </a:bodyPr>
          <a:lstStyle/>
          <a:p>
            <a:r>
              <a:rPr lang="de-DE" sz="1200" dirty="0">
                <a:solidFill>
                  <a:schemeClr val="bg1">
                    <a:lumMod val="85000"/>
                  </a:schemeClr>
                </a:solidFill>
              </a:rPr>
              <a:t>3</a:t>
            </a:r>
            <a:endParaRPr lang="de-CH" sz="1200" dirty="0">
              <a:solidFill>
                <a:schemeClr val="bg1">
                  <a:lumMod val="85000"/>
                </a:schemeClr>
              </a:solidFill>
            </a:endParaRPr>
          </a:p>
        </p:txBody>
      </p:sp>
      <p:grpSp>
        <p:nvGrpSpPr>
          <p:cNvPr id="17" name="Gruppieren 16">
            <a:extLst>
              <a:ext uri="{FF2B5EF4-FFF2-40B4-BE49-F238E27FC236}">
                <a16:creationId xmlns:a16="http://schemas.microsoft.com/office/drawing/2014/main" id="{FFD36D5D-1404-5808-F1C3-D1A7DFE762E3}"/>
              </a:ext>
            </a:extLst>
          </p:cNvPr>
          <p:cNvGrpSpPr/>
          <p:nvPr/>
        </p:nvGrpSpPr>
        <p:grpSpPr>
          <a:xfrm>
            <a:off x="7627968" y="3531869"/>
            <a:ext cx="350172" cy="256247"/>
            <a:chOff x="11075670" y="2575559"/>
            <a:chExt cx="309023" cy="256247"/>
          </a:xfrm>
        </p:grpSpPr>
        <p:sp>
          <p:nvSpPr>
            <p:cNvPr id="18" name="Ellipse 17">
              <a:extLst>
                <a:ext uri="{FF2B5EF4-FFF2-40B4-BE49-F238E27FC236}">
                  <a16:creationId xmlns:a16="http://schemas.microsoft.com/office/drawing/2014/main" id="{E5771EC8-EB89-4E49-F8E5-5D5248030555}"/>
                </a:ext>
              </a:extLst>
            </p:cNvPr>
            <p:cNvSpPr/>
            <p:nvPr/>
          </p:nvSpPr>
          <p:spPr>
            <a:xfrm>
              <a:off x="11075670" y="2575559"/>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feld 18">
              <a:extLst>
                <a:ext uri="{FF2B5EF4-FFF2-40B4-BE49-F238E27FC236}">
                  <a16:creationId xmlns:a16="http://schemas.microsoft.com/office/drawing/2014/main" id="{DF792420-2969-C74F-EC48-3E12F84500A3}"/>
                </a:ext>
              </a:extLst>
            </p:cNvPr>
            <p:cNvSpPr txBox="1"/>
            <p:nvPr/>
          </p:nvSpPr>
          <p:spPr>
            <a:xfrm>
              <a:off x="11152283" y="2611349"/>
              <a:ext cx="232410" cy="184666"/>
            </a:xfrm>
            <a:prstGeom prst="rect">
              <a:avLst/>
            </a:prstGeom>
            <a:noFill/>
          </p:spPr>
          <p:txBody>
            <a:bodyPr wrap="square" lIns="0" tIns="0" rIns="0" bIns="0" rtlCol="0">
              <a:spAutoFit/>
            </a:bodyPr>
            <a:lstStyle/>
            <a:p>
              <a:r>
                <a:rPr lang="de-DE" sz="1200" dirty="0">
                  <a:solidFill>
                    <a:schemeClr val="bg1">
                      <a:lumMod val="85000"/>
                    </a:schemeClr>
                  </a:solidFill>
                </a:rPr>
                <a:t>1</a:t>
              </a:r>
              <a:endParaRPr lang="de-CH" sz="1200" dirty="0">
                <a:solidFill>
                  <a:schemeClr val="bg1">
                    <a:lumMod val="85000"/>
                  </a:schemeClr>
                </a:solidFill>
              </a:endParaRPr>
            </a:p>
          </p:txBody>
        </p:sp>
      </p:grpSp>
      <p:grpSp>
        <p:nvGrpSpPr>
          <p:cNvPr id="22" name="Gruppieren 21">
            <a:extLst>
              <a:ext uri="{FF2B5EF4-FFF2-40B4-BE49-F238E27FC236}">
                <a16:creationId xmlns:a16="http://schemas.microsoft.com/office/drawing/2014/main" id="{5973823C-4EC4-B1D3-3A42-1E242DC5F1A5}"/>
              </a:ext>
            </a:extLst>
          </p:cNvPr>
          <p:cNvGrpSpPr/>
          <p:nvPr/>
        </p:nvGrpSpPr>
        <p:grpSpPr>
          <a:xfrm>
            <a:off x="9529158" y="4301489"/>
            <a:ext cx="350172" cy="256247"/>
            <a:chOff x="11075670" y="2575559"/>
            <a:chExt cx="309023" cy="256247"/>
          </a:xfrm>
        </p:grpSpPr>
        <p:sp>
          <p:nvSpPr>
            <p:cNvPr id="23" name="Ellipse 22">
              <a:extLst>
                <a:ext uri="{FF2B5EF4-FFF2-40B4-BE49-F238E27FC236}">
                  <a16:creationId xmlns:a16="http://schemas.microsoft.com/office/drawing/2014/main" id="{007AB2D5-FB5A-83F1-9C2C-87A494F26B7C}"/>
                </a:ext>
              </a:extLst>
            </p:cNvPr>
            <p:cNvSpPr/>
            <p:nvPr/>
          </p:nvSpPr>
          <p:spPr>
            <a:xfrm>
              <a:off x="11075670" y="2575559"/>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Textfeld 23">
              <a:extLst>
                <a:ext uri="{FF2B5EF4-FFF2-40B4-BE49-F238E27FC236}">
                  <a16:creationId xmlns:a16="http://schemas.microsoft.com/office/drawing/2014/main" id="{856C8466-16A6-5CB3-7636-003DE39B4BE7}"/>
                </a:ext>
              </a:extLst>
            </p:cNvPr>
            <p:cNvSpPr txBox="1"/>
            <p:nvPr/>
          </p:nvSpPr>
          <p:spPr>
            <a:xfrm>
              <a:off x="11152283" y="2611349"/>
              <a:ext cx="232410" cy="184666"/>
            </a:xfrm>
            <a:prstGeom prst="rect">
              <a:avLst/>
            </a:prstGeom>
            <a:noFill/>
          </p:spPr>
          <p:txBody>
            <a:bodyPr wrap="square" lIns="0" tIns="0" rIns="0" bIns="0" rtlCol="0">
              <a:spAutoFit/>
            </a:bodyPr>
            <a:lstStyle/>
            <a:p>
              <a:r>
                <a:rPr lang="de-DE" sz="1200" dirty="0">
                  <a:solidFill>
                    <a:schemeClr val="bg1">
                      <a:lumMod val="85000"/>
                    </a:schemeClr>
                  </a:solidFill>
                </a:rPr>
                <a:t>2</a:t>
              </a:r>
              <a:endParaRPr lang="de-CH" sz="1200" dirty="0">
                <a:solidFill>
                  <a:schemeClr val="bg1">
                    <a:lumMod val="85000"/>
                  </a:schemeClr>
                </a:solidFill>
              </a:endParaRPr>
            </a:p>
          </p:txBody>
        </p:sp>
      </p:grpSp>
      <p:grpSp>
        <p:nvGrpSpPr>
          <p:cNvPr id="25" name="Gruppieren 24">
            <a:extLst>
              <a:ext uri="{FF2B5EF4-FFF2-40B4-BE49-F238E27FC236}">
                <a16:creationId xmlns:a16="http://schemas.microsoft.com/office/drawing/2014/main" id="{B5CEC73A-3B8D-F2BD-0313-A6F3F93B7CD1}"/>
              </a:ext>
            </a:extLst>
          </p:cNvPr>
          <p:cNvGrpSpPr/>
          <p:nvPr/>
        </p:nvGrpSpPr>
        <p:grpSpPr>
          <a:xfrm>
            <a:off x="8900508" y="4686299"/>
            <a:ext cx="350172" cy="256247"/>
            <a:chOff x="11075670" y="2575559"/>
            <a:chExt cx="309023" cy="256247"/>
          </a:xfrm>
        </p:grpSpPr>
        <p:sp>
          <p:nvSpPr>
            <p:cNvPr id="26" name="Ellipse 25">
              <a:extLst>
                <a:ext uri="{FF2B5EF4-FFF2-40B4-BE49-F238E27FC236}">
                  <a16:creationId xmlns:a16="http://schemas.microsoft.com/office/drawing/2014/main" id="{EE72DF81-B2DF-5D0C-4766-A1C642DF78E0}"/>
                </a:ext>
              </a:extLst>
            </p:cNvPr>
            <p:cNvSpPr/>
            <p:nvPr/>
          </p:nvSpPr>
          <p:spPr>
            <a:xfrm>
              <a:off x="11075670" y="2575559"/>
              <a:ext cx="232410" cy="2562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Textfeld 26">
              <a:extLst>
                <a:ext uri="{FF2B5EF4-FFF2-40B4-BE49-F238E27FC236}">
                  <a16:creationId xmlns:a16="http://schemas.microsoft.com/office/drawing/2014/main" id="{082616E2-ADAF-18F4-FF53-8784BBA5904F}"/>
                </a:ext>
              </a:extLst>
            </p:cNvPr>
            <p:cNvSpPr txBox="1"/>
            <p:nvPr/>
          </p:nvSpPr>
          <p:spPr>
            <a:xfrm>
              <a:off x="11152283" y="2611349"/>
              <a:ext cx="232410" cy="184666"/>
            </a:xfrm>
            <a:prstGeom prst="rect">
              <a:avLst/>
            </a:prstGeom>
            <a:noFill/>
          </p:spPr>
          <p:txBody>
            <a:bodyPr wrap="square" lIns="0" tIns="0" rIns="0" bIns="0" rtlCol="0">
              <a:spAutoFit/>
            </a:bodyPr>
            <a:lstStyle/>
            <a:p>
              <a:r>
                <a:rPr lang="de-DE" sz="1200" dirty="0">
                  <a:solidFill>
                    <a:schemeClr val="bg1">
                      <a:lumMod val="85000"/>
                    </a:schemeClr>
                  </a:solidFill>
                </a:rPr>
                <a:t>3</a:t>
              </a:r>
              <a:endParaRPr lang="de-CH" sz="1200" dirty="0">
                <a:solidFill>
                  <a:schemeClr val="bg1">
                    <a:lumMod val="85000"/>
                  </a:schemeClr>
                </a:solidFill>
              </a:endParaRPr>
            </a:p>
          </p:txBody>
        </p:sp>
      </p:grpSp>
    </p:spTree>
    <p:extLst>
      <p:ext uri="{BB962C8B-B14F-4D97-AF65-F5344CB8AC3E}">
        <p14:creationId xmlns:p14="http://schemas.microsoft.com/office/powerpoint/2010/main" val="398706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A756F-D04C-2C90-3571-D1C3FC1CB1ED}"/>
              </a:ext>
            </a:extLst>
          </p:cNvPr>
          <p:cNvSpPr>
            <a:spLocks noGrp="1"/>
          </p:cNvSpPr>
          <p:nvPr>
            <p:ph type="title"/>
          </p:nvPr>
        </p:nvSpPr>
        <p:spPr/>
        <p:txBody>
          <a:bodyPr/>
          <a:lstStyle/>
          <a:p>
            <a:r>
              <a:rPr lang="de-DE" dirty="0" err="1"/>
              <a:t>FeldApp</a:t>
            </a:r>
            <a:r>
              <a:rPr lang="de-DE" dirty="0"/>
              <a:t>: Energiesparmodus deaktivieren</a:t>
            </a:r>
            <a:endParaRPr lang="de-CH" dirty="0"/>
          </a:p>
        </p:txBody>
      </p:sp>
      <p:sp>
        <p:nvSpPr>
          <p:cNvPr id="3" name="Inhaltsplatzhalter 2">
            <a:extLst>
              <a:ext uri="{FF2B5EF4-FFF2-40B4-BE49-F238E27FC236}">
                <a16:creationId xmlns:a16="http://schemas.microsoft.com/office/drawing/2014/main" id="{24511202-8C30-3934-1C05-321365ED0815}"/>
              </a:ext>
            </a:extLst>
          </p:cNvPr>
          <p:cNvSpPr>
            <a:spLocks noGrp="1"/>
          </p:cNvSpPr>
          <p:nvPr>
            <p:ph idx="1"/>
          </p:nvPr>
        </p:nvSpPr>
        <p:spPr>
          <a:xfrm>
            <a:off x="554037" y="2358190"/>
            <a:ext cx="3666667" cy="3633036"/>
          </a:xfrm>
        </p:spPr>
        <p:txBody>
          <a:bodyPr/>
          <a:lstStyle/>
          <a:p>
            <a:pPr>
              <a:lnSpc>
                <a:spcPct val="100000"/>
              </a:lnSpc>
              <a:spcAft>
                <a:spcPts val="600"/>
              </a:spcAft>
            </a:pPr>
            <a:r>
              <a:rPr lang="de-DE" sz="2000" dirty="0">
                <a:solidFill>
                  <a:srgbClr val="FF0000"/>
                </a:solidFill>
              </a:rPr>
              <a:t>Android</a:t>
            </a: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Einstellungen</a:t>
            </a: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 Akku und Gerätewartung</a:t>
            </a: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Akku</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«Energiesparen» deaktivieren</a:t>
            </a:r>
          </a:p>
          <a:p>
            <a:endParaRPr lang="de-CH" dirty="0"/>
          </a:p>
        </p:txBody>
      </p:sp>
      <p:sp>
        <p:nvSpPr>
          <p:cNvPr id="4" name="Foliennummernplatzhalter 3">
            <a:extLst>
              <a:ext uri="{FF2B5EF4-FFF2-40B4-BE49-F238E27FC236}">
                <a16:creationId xmlns:a16="http://schemas.microsoft.com/office/drawing/2014/main" id="{C502E94F-2C6D-6E6E-538B-D2F0FA8B8498}"/>
              </a:ext>
            </a:extLst>
          </p:cNvPr>
          <p:cNvSpPr>
            <a:spLocks noGrp="1"/>
          </p:cNvSpPr>
          <p:nvPr>
            <p:ph type="sldNum" sz="quarter" idx="12"/>
          </p:nvPr>
        </p:nvSpPr>
        <p:spPr/>
        <p:txBody>
          <a:bodyPr/>
          <a:lstStyle/>
          <a:p>
            <a:fld id="{442AD375-037F-43D0-B059-5172DA06796A}" type="slidenum">
              <a:rPr lang="de-CH" smtClean="0"/>
              <a:pPr/>
              <a:t>15</a:t>
            </a:fld>
            <a:endParaRPr lang="de-CH"/>
          </a:p>
        </p:txBody>
      </p:sp>
      <p:pic>
        <p:nvPicPr>
          <p:cNvPr id="5" name="Grafik 4" descr="Ein Bild, das Text, Screenshot, Handy, mobiles Gerät enthält.&#10;&#10;Automatisch generierte Beschreibung">
            <a:extLst>
              <a:ext uri="{FF2B5EF4-FFF2-40B4-BE49-F238E27FC236}">
                <a16:creationId xmlns:a16="http://schemas.microsoft.com/office/drawing/2014/main" id="{D8C3B793-B39C-8EFB-4F06-39D1925B97DB}"/>
              </a:ext>
            </a:extLst>
          </p:cNvPr>
          <p:cNvPicPr>
            <a:picLocks noChangeAspect="1"/>
          </p:cNvPicPr>
          <p:nvPr/>
        </p:nvPicPr>
        <p:blipFill>
          <a:blip r:embed="rId3"/>
          <a:stretch>
            <a:fillRect/>
          </a:stretch>
        </p:blipFill>
        <p:spPr>
          <a:xfrm>
            <a:off x="4262034" y="2298257"/>
            <a:ext cx="1777688" cy="3692968"/>
          </a:xfrm>
          <a:prstGeom prst="rect">
            <a:avLst/>
          </a:prstGeom>
        </p:spPr>
      </p:pic>
      <p:pic>
        <p:nvPicPr>
          <p:cNvPr id="6" name="Grafik 5">
            <a:extLst>
              <a:ext uri="{FF2B5EF4-FFF2-40B4-BE49-F238E27FC236}">
                <a16:creationId xmlns:a16="http://schemas.microsoft.com/office/drawing/2014/main" id="{2C0C934F-125F-B4C9-8432-95C360CD2CA9}"/>
              </a:ext>
            </a:extLst>
          </p:cNvPr>
          <p:cNvPicPr>
            <a:picLocks noChangeAspect="1"/>
          </p:cNvPicPr>
          <p:nvPr/>
        </p:nvPicPr>
        <p:blipFill>
          <a:blip r:embed="rId4"/>
          <a:stretch>
            <a:fillRect/>
          </a:stretch>
        </p:blipFill>
        <p:spPr>
          <a:xfrm>
            <a:off x="9985086" y="2358190"/>
            <a:ext cx="1652878" cy="3577661"/>
          </a:xfrm>
          <a:prstGeom prst="rect">
            <a:avLst/>
          </a:prstGeom>
        </p:spPr>
      </p:pic>
      <p:sp>
        <p:nvSpPr>
          <p:cNvPr id="7" name="Inhaltsplatzhalter 2">
            <a:extLst>
              <a:ext uri="{FF2B5EF4-FFF2-40B4-BE49-F238E27FC236}">
                <a16:creationId xmlns:a16="http://schemas.microsoft.com/office/drawing/2014/main" id="{F9CBB3D5-23A0-A69B-E9B7-92876C8BCEEC}"/>
              </a:ext>
            </a:extLst>
          </p:cNvPr>
          <p:cNvSpPr txBox="1">
            <a:spLocks/>
          </p:cNvSpPr>
          <p:nvPr/>
        </p:nvSpPr>
        <p:spPr>
          <a:xfrm>
            <a:off x="6469241" y="2358190"/>
            <a:ext cx="314035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000" dirty="0">
                <a:solidFill>
                  <a:srgbClr val="FF0000"/>
                </a:solidFill>
              </a:rPr>
              <a:t>iPhone</a:t>
            </a:r>
          </a:p>
          <a:p>
            <a:pPr marL="449263" indent="-449263">
              <a:lnSpc>
                <a:spcPct val="100000"/>
              </a:lnSpc>
              <a:spcAft>
                <a:spcPts val="600"/>
              </a:spcAft>
              <a:buFont typeface="Wingdings" panose="05000000000000000000" pitchFamily="2" charset="2"/>
              <a:buChar char="à"/>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rPr>
              <a:t>Einstellungen</a:t>
            </a:r>
          </a:p>
          <a:p>
            <a:pPr marL="449263" indent="-449263">
              <a:lnSpc>
                <a:spcPct val="100000"/>
              </a:lnSpc>
              <a:spcAft>
                <a:spcPts val="600"/>
              </a:spcAft>
              <a:buFont typeface="Wingdings" panose="05000000000000000000" pitchFamily="2" charset="2"/>
              <a:buChar char="à"/>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rPr>
              <a:t> Batterie</a:t>
            </a:r>
          </a:p>
          <a:p>
            <a:pPr>
              <a:lnSpc>
                <a:spcPct val="100000"/>
              </a:lnSpc>
              <a:spcAft>
                <a:spcPts val="600"/>
              </a:spcAft>
              <a:tabLst>
                <a:tab pos="449263" algn="l"/>
              </a:tabLst>
            </a:pPr>
            <a:endParaRPr lang="de-CH" sz="2000" spc="20" dirty="0">
              <a:latin typeface="Arial" panose="020B0604020202020204" pitchFamily="34" charset="0"/>
              <a:ea typeface="Arial" panose="020B0604020202020204" pitchFamily="34" charset="0"/>
              <a:cs typeface="Times New Roman" panose="02020603050405020304" pitchFamily="18" charset="0"/>
            </a:endParaRPr>
          </a:p>
          <a:p>
            <a:pPr marL="449263" indent="-449263">
              <a:lnSpc>
                <a:spcPct val="100000"/>
              </a:lnSpc>
              <a:spcAft>
                <a:spcPts val="600"/>
              </a:spcAft>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latin typeface="Arial" panose="020B0604020202020204" pitchFamily="34" charset="0"/>
                <a:ea typeface="Arial" panose="020B0604020202020204" pitchFamily="34" charset="0"/>
                <a:cs typeface="Times New Roman" panose="02020603050405020304" pitchFamily="18" charset="0"/>
              </a:rPr>
              <a:t> 	«Stromsparmodus» deaktivieren</a:t>
            </a:r>
          </a:p>
          <a:p>
            <a:endParaRPr lang="de-CH" dirty="0"/>
          </a:p>
        </p:txBody>
      </p:sp>
    </p:spTree>
    <p:extLst>
      <p:ext uri="{BB962C8B-B14F-4D97-AF65-F5344CB8AC3E}">
        <p14:creationId xmlns:p14="http://schemas.microsoft.com/office/powerpoint/2010/main" val="744500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D26AB-E6DE-C758-0D99-3AB96BC348BE}"/>
              </a:ext>
            </a:extLst>
          </p:cNvPr>
          <p:cNvSpPr>
            <a:spLocks noGrp="1"/>
          </p:cNvSpPr>
          <p:nvPr>
            <p:ph type="title"/>
          </p:nvPr>
        </p:nvSpPr>
        <p:spPr/>
        <p:txBody>
          <a:bodyPr/>
          <a:lstStyle/>
          <a:p>
            <a:r>
              <a:rPr lang="de-DE" dirty="0" err="1"/>
              <a:t>FeldApp</a:t>
            </a:r>
            <a:r>
              <a:rPr lang="de-DE" dirty="0"/>
              <a:t>: im Einsatz</a:t>
            </a:r>
            <a:endParaRPr lang="de-CH" dirty="0"/>
          </a:p>
        </p:txBody>
      </p:sp>
      <p:sp>
        <p:nvSpPr>
          <p:cNvPr id="3" name="Inhaltsplatzhalter 2">
            <a:extLst>
              <a:ext uri="{FF2B5EF4-FFF2-40B4-BE49-F238E27FC236}">
                <a16:creationId xmlns:a16="http://schemas.microsoft.com/office/drawing/2014/main" id="{45393DA0-C4FB-7E1B-33A8-6EC3588C73C4}"/>
              </a:ext>
            </a:extLst>
          </p:cNvPr>
          <p:cNvSpPr>
            <a:spLocks noGrp="1"/>
          </p:cNvSpPr>
          <p:nvPr>
            <p:ph idx="1"/>
          </p:nvPr>
        </p:nvSpPr>
        <p:spPr>
          <a:xfrm>
            <a:off x="554038" y="2358190"/>
            <a:ext cx="5412809" cy="3633036"/>
          </a:xfrm>
        </p:spPr>
        <p:txBody>
          <a:bodyPr/>
          <a:lstStyle/>
          <a:p>
            <a:r>
              <a:rPr lang="de-CH" sz="2800" spc="20" dirty="0">
                <a:effectLst/>
                <a:latin typeface="Arial" panose="020B0604020202020204" pitchFamily="34" charset="0"/>
                <a:ea typeface="Arial" panose="020B0604020202020204" pitchFamily="34" charset="0"/>
                <a:cs typeface="Times New Roman" panose="02020603050405020304" pitchFamily="18" charset="0"/>
              </a:rPr>
              <a:t>Phase 1: Den Einsatz planen</a:t>
            </a:r>
          </a:p>
          <a:p>
            <a:r>
              <a:rPr lang="de-CH" sz="2800" spc="20" dirty="0">
                <a:effectLst/>
                <a:latin typeface="Arial" panose="020B0604020202020204" pitchFamily="34" charset="0"/>
                <a:ea typeface="Arial" panose="020B0604020202020204" pitchFamily="34" charset="0"/>
                <a:cs typeface="Times New Roman" panose="02020603050405020304" pitchFamily="18" charset="0"/>
              </a:rPr>
              <a:t>Phase 2: Die Suche</a:t>
            </a:r>
            <a:endParaRPr lang="de-CH" sz="2800" spc="20" dirty="0">
              <a:latin typeface="Arial" panose="020B0604020202020204" pitchFamily="34" charset="0"/>
              <a:ea typeface="Arial" panose="020B0604020202020204" pitchFamily="34" charset="0"/>
              <a:cs typeface="Times New Roman" panose="02020603050405020304" pitchFamily="18" charset="0"/>
            </a:endParaRPr>
          </a:p>
          <a:p>
            <a:r>
              <a:rPr lang="de-DE" sz="2800" dirty="0"/>
              <a:t>Phase 3: Die Auswertung</a:t>
            </a:r>
          </a:p>
          <a:p>
            <a:endParaRPr lang="de-CH" sz="2800" b="1" spc="20" dirty="0">
              <a:effectLst/>
              <a:latin typeface="Arial" panose="020B0604020202020204" pitchFamily="34" charset="0"/>
              <a:ea typeface="Arial" panose="020B0604020202020204" pitchFamily="34" charset="0"/>
              <a:cs typeface="Times New Roman" panose="02020603050405020304" pitchFamily="18" charset="0"/>
            </a:endParaRPr>
          </a:p>
          <a:p>
            <a:endParaRPr lang="de-CH" sz="2800" dirty="0"/>
          </a:p>
        </p:txBody>
      </p:sp>
      <p:sp>
        <p:nvSpPr>
          <p:cNvPr id="4" name="Foliennummernplatzhalter 3">
            <a:extLst>
              <a:ext uri="{FF2B5EF4-FFF2-40B4-BE49-F238E27FC236}">
                <a16:creationId xmlns:a16="http://schemas.microsoft.com/office/drawing/2014/main" id="{4B8AD1BF-666B-E071-65BD-2B40E9D06848}"/>
              </a:ext>
            </a:extLst>
          </p:cNvPr>
          <p:cNvSpPr>
            <a:spLocks noGrp="1"/>
          </p:cNvSpPr>
          <p:nvPr>
            <p:ph type="sldNum" sz="quarter" idx="12"/>
          </p:nvPr>
        </p:nvSpPr>
        <p:spPr/>
        <p:txBody>
          <a:bodyPr/>
          <a:lstStyle/>
          <a:p>
            <a:fld id="{442AD375-037F-43D0-B059-5172DA06796A}" type="slidenum">
              <a:rPr lang="de-CH" smtClean="0"/>
              <a:pPr/>
              <a:t>16</a:t>
            </a:fld>
            <a:endParaRPr lang="de-CH"/>
          </a:p>
        </p:txBody>
      </p:sp>
      <p:pic>
        <p:nvPicPr>
          <p:cNvPr id="9" name="Grafik 8" descr="Ein Bild, das Text, Karte, Atlas, Schrift enthält.&#10;&#10;Automatisch generierte Beschreibung">
            <a:extLst>
              <a:ext uri="{FF2B5EF4-FFF2-40B4-BE49-F238E27FC236}">
                <a16:creationId xmlns:a16="http://schemas.microsoft.com/office/drawing/2014/main" id="{606C1DD9-71AB-51D8-74A5-2A25BBF37DF8}"/>
              </a:ext>
            </a:extLst>
          </p:cNvPr>
          <p:cNvPicPr>
            <a:picLocks noChangeAspect="1"/>
          </p:cNvPicPr>
          <p:nvPr/>
        </p:nvPicPr>
        <p:blipFill>
          <a:blip r:embed="rId3"/>
          <a:stretch>
            <a:fillRect/>
          </a:stretch>
        </p:blipFill>
        <p:spPr>
          <a:xfrm>
            <a:off x="6273731" y="2358189"/>
            <a:ext cx="5364231" cy="3633035"/>
          </a:xfrm>
          <a:prstGeom prst="rect">
            <a:avLst/>
          </a:prstGeom>
          <a:ln>
            <a:solidFill>
              <a:schemeClr val="bg1">
                <a:lumMod val="50000"/>
              </a:schemeClr>
            </a:solidFill>
          </a:ln>
        </p:spPr>
      </p:pic>
      <p:sp>
        <p:nvSpPr>
          <p:cNvPr id="12" name="Rechteck 11">
            <a:extLst>
              <a:ext uri="{FF2B5EF4-FFF2-40B4-BE49-F238E27FC236}">
                <a16:creationId xmlns:a16="http://schemas.microsoft.com/office/drawing/2014/main" id="{421F8FC3-BDDA-E579-9433-98EB06189E5D}"/>
              </a:ext>
            </a:extLst>
          </p:cNvPr>
          <p:cNvSpPr/>
          <p:nvPr/>
        </p:nvSpPr>
        <p:spPr>
          <a:xfrm>
            <a:off x="6096000" y="2220182"/>
            <a:ext cx="5620719" cy="38978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 name="Grafik 9" descr="Ein Bild, das Text, Karte, Schrift, Screenshot enthält.&#10;&#10;Automatisch generierte Beschreibung">
            <a:extLst>
              <a:ext uri="{FF2B5EF4-FFF2-40B4-BE49-F238E27FC236}">
                <a16:creationId xmlns:a16="http://schemas.microsoft.com/office/drawing/2014/main" id="{28666350-8474-F0ED-91BD-D001CD81D3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7841" y="2310987"/>
            <a:ext cx="1676164" cy="3726593"/>
          </a:xfrm>
          <a:prstGeom prst="rect">
            <a:avLst/>
          </a:prstGeom>
          <a:noFill/>
          <a:ln>
            <a:solidFill>
              <a:schemeClr val="bg1">
                <a:lumMod val="50000"/>
              </a:schemeClr>
            </a:solidFill>
          </a:ln>
        </p:spPr>
      </p:pic>
      <p:pic>
        <p:nvPicPr>
          <p:cNvPr id="11" name="Grafik 10">
            <a:extLst>
              <a:ext uri="{FF2B5EF4-FFF2-40B4-BE49-F238E27FC236}">
                <a16:creationId xmlns:a16="http://schemas.microsoft.com/office/drawing/2014/main" id="{ECF429BA-76FE-A8B7-8F9A-B054524B5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98115" y="2311832"/>
            <a:ext cx="1676164" cy="3725748"/>
          </a:xfrm>
          <a:prstGeom prst="rect">
            <a:avLst/>
          </a:prstGeom>
          <a:noFill/>
          <a:ln>
            <a:solidFill>
              <a:schemeClr val="bg1">
                <a:lumMod val="50000"/>
              </a:schemeClr>
            </a:solidFill>
          </a:ln>
        </p:spPr>
      </p:pic>
      <p:pic>
        <p:nvPicPr>
          <p:cNvPr id="13" name="Grafik 12" descr="Ein Bild, das Text, Karte enthält.&#10;&#10;Automatisch generierte Beschreibung">
            <a:extLst>
              <a:ext uri="{FF2B5EF4-FFF2-40B4-BE49-F238E27FC236}">
                <a16:creationId xmlns:a16="http://schemas.microsoft.com/office/drawing/2014/main" id="{36360CE4-1882-E21C-19C2-C472D72C87C3}"/>
              </a:ext>
            </a:extLst>
          </p:cNvPr>
          <p:cNvPicPr>
            <a:picLocks noChangeAspect="1"/>
          </p:cNvPicPr>
          <p:nvPr/>
        </p:nvPicPr>
        <p:blipFill rotWithShape="1">
          <a:blip r:embed="rId6"/>
          <a:srcRect r="11855"/>
          <a:stretch/>
        </p:blipFill>
        <p:spPr>
          <a:xfrm>
            <a:off x="5929197" y="2220181"/>
            <a:ext cx="5787522" cy="3897877"/>
          </a:xfrm>
          <a:prstGeom prst="rect">
            <a:avLst/>
          </a:prstGeom>
          <a:ln>
            <a:solidFill>
              <a:schemeClr val="bg1">
                <a:lumMod val="50000"/>
              </a:schemeClr>
            </a:solidFill>
          </a:ln>
        </p:spPr>
      </p:pic>
    </p:spTree>
    <p:extLst>
      <p:ext uri="{BB962C8B-B14F-4D97-AF65-F5344CB8AC3E}">
        <p14:creationId xmlns:p14="http://schemas.microsoft.com/office/powerpoint/2010/main" val="376636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9BCC4-E75E-D576-0873-569D3FC5A7F7}"/>
              </a:ext>
            </a:extLst>
          </p:cNvPr>
          <p:cNvSpPr>
            <a:spLocks noGrp="1"/>
          </p:cNvSpPr>
          <p:nvPr>
            <p:ph type="title"/>
          </p:nvPr>
        </p:nvSpPr>
        <p:spPr/>
        <p:txBody>
          <a:bodyPr/>
          <a:lstStyle/>
          <a:p>
            <a:r>
              <a:rPr lang="de-DE" dirty="0" err="1"/>
              <a:t>FeldApp</a:t>
            </a:r>
            <a:r>
              <a:rPr lang="de-DE" dirty="0"/>
              <a:t>: GPS-Funktionen</a:t>
            </a:r>
            <a:endParaRPr lang="de-CH" dirty="0"/>
          </a:p>
        </p:txBody>
      </p:sp>
      <p:sp>
        <p:nvSpPr>
          <p:cNvPr id="3" name="Inhaltsplatzhalter 2">
            <a:extLst>
              <a:ext uri="{FF2B5EF4-FFF2-40B4-BE49-F238E27FC236}">
                <a16:creationId xmlns:a16="http://schemas.microsoft.com/office/drawing/2014/main" id="{FE356C0C-36F0-EBE2-101F-939496ED5471}"/>
              </a:ext>
            </a:extLst>
          </p:cNvPr>
          <p:cNvSpPr>
            <a:spLocks noGrp="1"/>
          </p:cNvSpPr>
          <p:nvPr>
            <p:ph idx="1"/>
          </p:nvPr>
        </p:nvSpPr>
        <p:spPr>
          <a:xfrm>
            <a:off x="554039" y="2358190"/>
            <a:ext cx="4736050" cy="3633036"/>
          </a:xfrm>
          <a:solidFill>
            <a:schemeClr val="bg1">
              <a:lumMod val="85000"/>
            </a:schemeClr>
          </a:solidFill>
        </p:spPr>
        <p:txBody>
          <a:bodyPr/>
          <a:lstStyle/>
          <a:p>
            <a:r>
              <a:rPr lang="de-DE" sz="2800" dirty="0"/>
              <a:t>Geometrien</a:t>
            </a:r>
          </a:p>
          <a:p>
            <a:pPr marL="2598738" indent="-457200">
              <a:buFont typeface="Arial" panose="020B0604020202020204" pitchFamily="34" charset="0"/>
              <a:buChar char="•"/>
            </a:pPr>
            <a:r>
              <a:rPr lang="de-DE" sz="2800" dirty="0"/>
              <a:t>Punkte </a:t>
            </a:r>
          </a:p>
          <a:p>
            <a:pPr marL="2598738" indent="-457200">
              <a:buFont typeface="Arial" panose="020B0604020202020204" pitchFamily="34" charset="0"/>
              <a:buChar char="•"/>
            </a:pPr>
            <a:r>
              <a:rPr lang="de-DE" sz="2800" dirty="0"/>
              <a:t>Linien</a:t>
            </a:r>
          </a:p>
          <a:p>
            <a:pPr marL="2598738" indent="-457200">
              <a:buFont typeface="Arial" panose="020B0604020202020204" pitchFamily="34" charset="0"/>
              <a:buChar char="•"/>
            </a:pPr>
            <a:r>
              <a:rPr lang="de-DE" sz="2800" dirty="0"/>
              <a:t>Polygone</a:t>
            </a:r>
          </a:p>
          <a:p>
            <a:pPr marL="2598738" indent="-457200">
              <a:buFont typeface="Arial" panose="020B0604020202020204" pitchFamily="34" charset="0"/>
              <a:buChar char="•"/>
            </a:pPr>
            <a:r>
              <a:rPr lang="de-DE" sz="2800" dirty="0"/>
              <a:t>Tracks</a:t>
            </a:r>
            <a:endParaRPr lang="de-CH" sz="2800" dirty="0"/>
          </a:p>
        </p:txBody>
      </p:sp>
      <p:sp>
        <p:nvSpPr>
          <p:cNvPr id="4" name="Foliennummernplatzhalter 3">
            <a:extLst>
              <a:ext uri="{FF2B5EF4-FFF2-40B4-BE49-F238E27FC236}">
                <a16:creationId xmlns:a16="http://schemas.microsoft.com/office/drawing/2014/main" id="{02367A2C-99EE-2D9A-C24E-AB02D6A34852}"/>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5" name="Inhaltsplatzhalter 2">
            <a:extLst>
              <a:ext uri="{FF2B5EF4-FFF2-40B4-BE49-F238E27FC236}">
                <a16:creationId xmlns:a16="http://schemas.microsoft.com/office/drawing/2014/main" id="{67471C5D-0EDA-D5CF-48E2-127054E91E4E}"/>
              </a:ext>
            </a:extLst>
          </p:cNvPr>
          <p:cNvSpPr txBox="1">
            <a:spLocks/>
          </p:cNvSpPr>
          <p:nvPr/>
        </p:nvSpPr>
        <p:spPr>
          <a:xfrm>
            <a:off x="5714974" y="2358190"/>
            <a:ext cx="5097677"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de-DE" sz="2800" dirty="0"/>
              <a:t>GPS-Funktionen</a:t>
            </a:r>
          </a:p>
          <a:p>
            <a:pPr marL="514350" indent="-514350">
              <a:buFont typeface="+mj-lt"/>
              <a:buAutoNum type="arabicPeriod"/>
            </a:pPr>
            <a:r>
              <a:rPr lang="de-DE" sz="2800" dirty="0"/>
              <a:t>Kartenebenen</a:t>
            </a:r>
          </a:p>
          <a:p>
            <a:pPr marL="514350" indent="-514350">
              <a:buFont typeface="+mj-lt"/>
              <a:buAutoNum type="arabicPeriod"/>
            </a:pPr>
            <a:r>
              <a:rPr lang="de-DE" sz="2800" dirty="0"/>
              <a:t>Optionen zu Geometrien</a:t>
            </a:r>
          </a:p>
          <a:p>
            <a:pPr marL="514350" indent="-514350">
              <a:buFont typeface="+mj-lt"/>
              <a:buAutoNum type="arabicPeriod"/>
            </a:pPr>
            <a:r>
              <a:rPr lang="de-DE" sz="2800" dirty="0"/>
              <a:t>Filtern von Geometrien</a:t>
            </a:r>
          </a:p>
        </p:txBody>
      </p:sp>
    </p:spTree>
    <p:extLst>
      <p:ext uri="{BB962C8B-B14F-4D97-AF65-F5344CB8AC3E}">
        <p14:creationId xmlns:p14="http://schemas.microsoft.com/office/powerpoint/2010/main" val="2080928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19DD9C-4071-4B6D-10B2-1A7A49155A6E}"/>
              </a:ext>
            </a:extLst>
          </p:cNvPr>
          <p:cNvSpPr>
            <a:spLocks noGrp="1"/>
          </p:cNvSpPr>
          <p:nvPr>
            <p:ph type="title"/>
          </p:nvPr>
        </p:nvSpPr>
        <p:spPr/>
        <p:txBody>
          <a:bodyPr/>
          <a:lstStyle/>
          <a:p>
            <a:r>
              <a:rPr lang="de-CH" dirty="0"/>
              <a:t>Geometrie zeichnen</a:t>
            </a:r>
          </a:p>
        </p:txBody>
      </p:sp>
      <p:pic>
        <p:nvPicPr>
          <p:cNvPr id="6" name="Inhaltsplatzhalter 5" descr="Ein Bild, das Text, Karte, Schrift, Screenshot enthält.&#10;&#10;Automatisch generierte Beschreibung">
            <a:extLst>
              <a:ext uri="{FF2B5EF4-FFF2-40B4-BE49-F238E27FC236}">
                <a16:creationId xmlns:a16="http://schemas.microsoft.com/office/drawing/2014/main" id="{F7234AC3-CA06-5FC9-1471-ADA565B4ED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5500" y="108713"/>
            <a:ext cx="2916000" cy="6480000"/>
          </a:xfrm>
        </p:spPr>
      </p:pic>
      <p:sp>
        <p:nvSpPr>
          <p:cNvPr id="4" name="Foliennummernplatzhalter 3">
            <a:extLst>
              <a:ext uri="{FF2B5EF4-FFF2-40B4-BE49-F238E27FC236}">
                <a16:creationId xmlns:a16="http://schemas.microsoft.com/office/drawing/2014/main" id="{48E8C104-AF8A-2D1B-424E-C00829795CD7}"/>
              </a:ext>
            </a:extLst>
          </p:cNvPr>
          <p:cNvSpPr>
            <a:spLocks noGrp="1"/>
          </p:cNvSpPr>
          <p:nvPr>
            <p:ph type="sldNum" sz="quarter" idx="12"/>
          </p:nvPr>
        </p:nvSpPr>
        <p:spPr/>
        <p:txBody>
          <a:bodyPr/>
          <a:lstStyle/>
          <a:p>
            <a:fld id="{442AD375-037F-43D0-B059-5172DA06796A}" type="slidenum">
              <a:rPr lang="de-CH" smtClean="0"/>
              <a:pPr/>
              <a:t>18</a:t>
            </a:fld>
            <a:endParaRPr lang="de-CH"/>
          </a:p>
        </p:txBody>
      </p:sp>
      <p:graphicFrame>
        <p:nvGraphicFramePr>
          <p:cNvPr id="8" name="Tabelle 7">
            <a:extLst>
              <a:ext uri="{FF2B5EF4-FFF2-40B4-BE49-F238E27FC236}">
                <a16:creationId xmlns:a16="http://schemas.microsoft.com/office/drawing/2014/main" id="{95213278-0B42-51F9-CA7B-4756235EDB82}"/>
              </a:ext>
            </a:extLst>
          </p:cNvPr>
          <p:cNvGraphicFramePr>
            <a:graphicFrameLocks noGrp="1"/>
          </p:cNvGraphicFramePr>
          <p:nvPr>
            <p:extLst>
              <p:ext uri="{D42A27DB-BD31-4B8C-83A1-F6EECF244321}">
                <p14:modId xmlns:p14="http://schemas.microsoft.com/office/powerpoint/2010/main" val="3563145257"/>
              </p:ext>
            </p:extLst>
          </p:nvPr>
        </p:nvGraphicFramePr>
        <p:xfrm>
          <a:off x="404325" y="2352675"/>
          <a:ext cx="6480000" cy="3082863"/>
        </p:xfrm>
        <a:graphic>
          <a:graphicData uri="http://schemas.openxmlformats.org/drawingml/2006/table">
            <a:tbl>
              <a:tblPr firstRow="1" firstCol="1" bandRow="1">
                <a:tableStyleId>{2D5ABB26-0587-4C30-8999-92F81FD0307C}</a:tableStyleId>
              </a:tblPr>
              <a:tblGrid>
                <a:gridCol w="943903">
                  <a:extLst>
                    <a:ext uri="{9D8B030D-6E8A-4147-A177-3AD203B41FA5}">
                      <a16:colId xmlns:a16="http://schemas.microsoft.com/office/drawing/2014/main" val="1003529762"/>
                    </a:ext>
                  </a:extLst>
                </a:gridCol>
                <a:gridCol w="5536097">
                  <a:extLst>
                    <a:ext uri="{9D8B030D-6E8A-4147-A177-3AD203B41FA5}">
                      <a16:colId xmlns:a16="http://schemas.microsoft.com/office/drawing/2014/main" val="1166386771"/>
                    </a:ext>
                  </a:extLst>
                </a:gridCol>
              </a:tblGrid>
              <a:tr h="847725">
                <a:tc>
                  <a:txBody>
                    <a:bodyPr/>
                    <a:lstStyle/>
                    <a:p>
                      <a:pPr algn="r">
                        <a:lnSpc>
                          <a:spcPts val="1600"/>
                        </a:lnSpc>
                        <a:spcAft>
                          <a:spcPts val="600"/>
                        </a:spcAft>
                      </a:pPr>
                      <a:endParaRPr lang="de-CH" sz="11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0000"/>
                        </a:lnSpc>
                        <a:spcAft>
                          <a:spcPts val="600"/>
                        </a:spcAft>
                      </a:pPr>
                      <a:r>
                        <a:rPr lang="de-CH" sz="2400" spc="20" dirty="0">
                          <a:effectLst/>
                        </a:rPr>
                        <a:t>Eingabe eines Punktes durch Angabe der Koordinaten.</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973794"/>
                  </a:ext>
                </a:extLst>
              </a:tr>
              <a:tr h="860030">
                <a:tc>
                  <a:txBody>
                    <a:bodyPr/>
                    <a:lstStyle/>
                    <a:p>
                      <a:pPr algn="r">
                        <a:lnSpc>
                          <a:spcPts val="1600"/>
                        </a:lnSpc>
                        <a:spcAft>
                          <a:spcPts val="600"/>
                        </a:spcAft>
                      </a:pPr>
                      <a:endParaRPr lang="de-CH" sz="11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0000"/>
                        </a:lnSpc>
                        <a:spcAft>
                          <a:spcPts val="600"/>
                        </a:spcAft>
                      </a:pPr>
                      <a:r>
                        <a:rPr lang="de-CH" sz="2400" spc="20" dirty="0">
                          <a:effectLst/>
                        </a:rPr>
                        <a:t>Eingabe eines Punktes mit dem Finger direkt auf der Karte.</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89439"/>
                  </a:ext>
                </a:extLst>
              </a:tr>
              <a:tr h="687554">
                <a:tc>
                  <a:txBody>
                    <a:bodyPr/>
                    <a:lstStyle/>
                    <a:p>
                      <a:pPr algn="r">
                        <a:lnSpc>
                          <a:spcPts val="1600"/>
                        </a:lnSpc>
                        <a:spcAft>
                          <a:spcPts val="600"/>
                        </a:spcAft>
                      </a:pPr>
                      <a:endParaRPr lang="de-CH" sz="11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0000"/>
                        </a:lnSpc>
                        <a:spcAft>
                          <a:spcPts val="600"/>
                        </a:spcAft>
                      </a:pPr>
                      <a:r>
                        <a:rPr lang="de-CH" sz="2400" spc="20" dirty="0">
                          <a:effectLst/>
                        </a:rPr>
                        <a:t>Eingabe einer Linie</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9870313"/>
                  </a:ext>
                </a:extLst>
              </a:tr>
              <a:tr h="687554">
                <a:tc>
                  <a:txBody>
                    <a:bodyPr/>
                    <a:lstStyle/>
                    <a:p>
                      <a:pPr algn="r">
                        <a:lnSpc>
                          <a:spcPts val="1600"/>
                        </a:lnSpc>
                        <a:spcAft>
                          <a:spcPts val="600"/>
                        </a:spcAft>
                      </a:pPr>
                      <a:endParaRPr lang="de-CH" sz="11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00000"/>
                        </a:lnSpc>
                        <a:spcAft>
                          <a:spcPts val="600"/>
                        </a:spcAft>
                      </a:pPr>
                      <a:r>
                        <a:rPr lang="de-CH" sz="2400" spc="20" dirty="0">
                          <a:effectLst/>
                        </a:rPr>
                        <a:t>Eingabe eines Polygons (Sektor)</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4573897"/>
                  </a:ext>
                </a:extLst>
              </a:tr>
            </a:tbl>
          </a:graphicData>
        </a:graphic>
      </p:graphicFrame>
      <p:pic>
        <p:nvPicPr>
          <p:cNvPr id="1032" name="Picture 8">
            <a:extLst>
              <a:ext uri="{FF2B5EF4-FFF2-40B4-BE49-F238E27FC236}">
                <a16:creationId xmlns:a16="http://schemas.microsoft.com/office/drawing/2014/main" id="{A68BB0C4-F3A1-3362-ABC1-40F874729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2403275"/>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1095089-815E-5567-3587-B86CE8527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3317872"/>
            <a:ext cx="441685"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CE6B25-967D-963C-6664-FF3314C1A9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36" y="4065303"/>
            <a:ext cx="447853"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Grafik 1">
            <a:extLst>
              <a:ext uri="{FF2B5EF4-FFF2-40B4-BE49-F238E27FC236}">
                <a16:creationId xmlns:a16="http://schemas.microsoft.com/office/drawing/2014/main" id="{8C3C0480-2E4B-321C-D862-B8AD1E96029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558789" y="4775100"/>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rechts 8">
            <a:extLst>
              <a:ext uri="{FF2B5EF4-FFF2-40B4-BE49-F238E27FC236}">
                <a16:creationId xmlns:a16="http://schemas.microsoft.com/office/drawing/2014/main" id="{2E723B18-6E55-500A-3631-9C993DB9935D}"/>
              </a:ext>
            </a:extLst>
          </p:cNvPr>
          <p:cNvSpPr/>
          <p:nvPr/>
        </p:nvSpPr>
        <p:spPr>
          <a:xfrm flipH="1">
            <a:off x="10144358" y="3312010"/>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descr="Ein Bild, das Text, Grafiken, Grafikdesign, Schrift enthält.&#10;&#10;Automatisch generierte Beschreibung">
            <a:extLst>
              <a:ext uri="{FF2B5EF4-FFF2-40B4-BE49-F238E27FC236}">
                <a16:creationId xmlns:a16="http://schemas.microsoft.com/office/drawing/2014/main" id="{7B09B42D-6909-7840-19A4-6B26F31FDA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0008" y="3370685"/>
            <a:ext cx="1787581" cy="477598"/>
          </a:xfrm>
          <a:prstGeom prst="rect">
            <a:avLst/>
          </a:prstGeom>
        </p:spPr>
      </p:pic>
    </p:spTree>
    <p:extLst>
      <p:ext uri="{BB962C8B-B14F-4D97-AF65-F5344CB8AC3E}">
        <p14:creationId xmlns:p14="http://schemas.microsoft.com/office/powerpoint/2010/main" val="109604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D3896-6EDB-D2A3-8604-925B6879E499}"/>
              </a:ext>
            </a:extLst>
          </p:cNvPr>
          <p:cNvSpPr>
            <a:spLocks noGrp="1"/>
          </p:cNvSpPr>
          <p:nvPr>
            <p:ph type="title"/>
          </p:nvPr>
        </p:nvSpPr>
        <p:spPr/>
        <p:txBody>
          <a:bodyPr/>
          <a:lstStyle/>
          <a:p>
            <a:r>
              <a:rPr lang="de-CH" dirty="0"/>
              <a:t>Bildschirm ausrichten</a:t>
            </a:r>
          </a:p>
        </p:txBody>
      </p:sp>
      <p:pic>
        <p:nvPicPr>
          <p:cNvPr id="6" name="Inhaltsplatzhalter 5" descr="Ein Bild, das Text, Karte, Screenshot enthält.&#10;&#10;Automatisch generierte Beschreibung">
            <a:extLst>
              <a:ext uri="{FF2B5EF4-FFF2-40B4-BE49-F238E27FC236}">
                <a16:creationId xmlns:a16="http://schemas.microsoft.com/office/drawing/2014/main" id="{3CF176A4-C154-111A-B23A-E4A87AB127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5499" y="155961"/>
            <a:ext cx="2916000" cy="6480000"/>
          </a:xfrm>
        </p:spPr>
      </p:pic>
      <p:sp>
        <p:nvSpPr>
          <p:cNvPr id="4" name="Foliennummernplatzhalter 3">
            <a:extLst>
              <a:ext uri="{FF2B5EF4-FFF2-40B4-BE49-F238E27FC236}">
                <a16:creationId xmlns:a16="http://schemas.microsoft.com/office/drawing/2014/main" id="{A56B2581-D272-D366-DC72-BAA00E92DA48}"/>
              </a:ext>
            </a:extLst>
          </p:cNvPr>
          <p:cNvSpPr>
            <a:spLocks noGrp="1"/>
          </p:cNvSpPr>
          <p:nvPr>
            <p:ph type="sldNum" sz="quarter" idx="12"/>
          </p:nvPr>
        </p:nvSpPr>
        <p:spPr/>
        <p:txBody>
          <a:bodyPr/>
          <a:lstStyle/>
          <a:p>
            <a:fld id="{442AD375-037F-43D0-B059-5172DA06796A}" type="slidenum">
              <a:rPr lang="de-CH" smtClean="0"/>
              <a:pPr/>
              <a:t>19</a:t>
            </a:fld>
            <a:endParaRPr lang="de-CH"/>
          </a:p>
        </p:txBody>
      </p:sp>
      <p:sp>
        <p:nvSpPr>
          <p:cNvPr id="7" name="Pfeil: nach rechts 6">
            <a:extLst>
              <a:ext uri="{FF2B5EF4-FFF2-40B4-BE49-F238E27FC236}">
                <a16:creationId xmlns:a16="http://schemas.microsoft.com/office/drawing/2014/main" id="{035F20F7-85B1-2458-0F75-37A50B3ACA57}"/>
              </a:ext>
            </a:extLst>
          </p:cNvPr>
          <p:cNvSpPr/>
          <p:nvPr/>
        </p:nvSpPr>
        <p:spPr>
          <a:xfrm flipH="1">
            <a:off x="10144358" y="3916070"/>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16650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t>Orientierung in 3 Teilen</a:t>
            </a:r>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 name="Textfeld 1">
            <a:extLst>
              <a:ext uri="{FF2B5EF4-FFF2-40B4-BE49-F238E27FC236}">
                <a16:creationId xmlns:a16="http://schemas.microsoft.com/office/drawing/2014/main" id="{6CD789BE-4553-4FF5-A8EF-6B34754CEE7A}"/>
              </a:ext>
            </a:extLst>
          </p:cNvPr>
          <p:cNvSpPr txBox="1"/>
          <p:nvPr/>
        </p:nvSpPr>
        <p:spPr>
          <a:xfrm rot="21444671">
            <a:off x="7326646" y="3016341"/>
            <a:ext cx="865420" cy="307777"/>
          </a:xfrm>
          <a:prstGeom prst="rect">
            <a:avLst/>
          </a:prstGeom>
          <a:noFill/>
          <a:scene3d>
            <a:camera prst="obliqueBottomLeft"/>
            <a:lightRig rig="threePt" dir="t"/>
          </a:scene3d>
        </p:spPr>
        <p:txBody>
          <a:bodyPr wrap="square" rtlCol="0">
            <a:spAutoFit/>
          </a:bodyPr>
          <a:lstStyle/>
          <a:p>
            <a:r>
              <a:rPr lang="de-CH" sz="1400">
                <a:solidFill>
                  <a:schemeClr val="bg1">
                    <a:lumMod val="65000"/>
                  </a:schemeClr>
                </a:solidFill>
                <a:latin typeface="Arial Rounded MT Bold" panose="020F0704030504030204" pitchFamily="34" charset="0"/>
              </a:rPr>
              <a:t>REDOG</a:t>
            </a:r>
            <a:endParaRPr lang="de-DE" sz="1400">
              <a:solidFill>
                <a:schemeClr val="bg1">
                  <a:lumMod val="65000"/>
                </a:schemeClr>
              </a:solidFill>
              <a:latin typeface="Arial Rounded MT Bold" panose="020F0704030504030204" pitchFamily="34" charset="0"/>
            </a:endParaRPr>
          </a:p>
        </p:txBody>
      </p:sp>
      <p:pic>
        <p:nvPicPr>
          <p:cNvPr id="8" name="Grafik 7">
            <a:extLst>
              <a:ext uri="{FF2B5EF4-FFF2-40B4-BE49-F238E27FC236}">
                <a16:creationId xmlns:a16="http://schemas.microsoft.com/office/drawing/2014/main" id="{7843D933-35BC-9BF1-75EC-F832C15D5A9E}"/>
              </a:ext>
            </a:extLst>
          </p:cNvPr>
          <p:cNvPicPr>
            <a:picLocks noChangeAspect="1"/>
          </p:cNvPicPr>
          <p:nvPr/>
        </p:nvPicPr>
        <p:blipFill>
          <a:blip r:embed="rId3"/>
          <a:stretch>
            <a:fillRect/>
          </a:stretch>
        </p:blipFill>
        <p:spPr>
          <a:xfrm>
            <a:off x="5807967" y="2341446"/>
            <a:ext cx="5830579" cy="3640486"/>
          </a:xfrm>
          <a:prstGeom prst="rect">
            <a:avLst/>
          </a:prstGeom>
        </p:spPr>
      </p:pic>
      <p:sp>
        <p:nvSpPr>
          <p:cNvPr id="10" name="Textfeld 9">
            <a:extLst>
              <a:ext uri="{FF2B5EF4-FFF2-40B4-BE49-F238E27FC236}">
                <a16:creationId xmlns:a16="http://schemas.microsoft.com/office/drawing/2014/main" id="{A9F30937-0979-382A-CCA3-9952BDDEA63C}"/>
              </a:ext>
            </a:extLst>
          </p:cNvPr>
          <p:cNvSpPr txBox="1"/>
          <p:nvPr/>
        </p:nvSpPr>
        <p:spPr>
          <a:xfrm>
            <a:off x="553453" y="2341446"/>
            <a:ext cx="3670339" cy="2101344"/>
          </a:xfrm>
          <a:prstGeom prst="rect">
            <a:avLst/>
          </a:prstGeom>
          <a:noFill/>
        </p:spPr>
        <p:txBody>
          <a:bodyPr wrap="square" lIns="0" tIns="0" rIns="0" bIns="0" rtlCol="0">
            <a:spAutoFit/>
          </a:bodyPr>
          <a:lstStyle/>
          <a:p>
            <a:pPr marL="342900" indent="-342900" defTabSz="1076325">
              <a:lnSpc>
                <a:spcPct val="200000"/>
              </a:lnSpc>
              <a:buAutoNum type="arabicPeriod"/>
            </a:pPr>
            <a:r>
              <a:rPr lang="de-CH" sz="2400"/>
              <a:t>Teil:	Die Karte</a:t>
            </a:r>
          </a:p>
          <a:p>
            <a:pPr marL="342900" indent="-342900" defTabSz="1076325">
              <a:lnSpc>
                <a:spcPct val="200000"/>
              </a:lnSpc>
              <a:buAutoNum type="arabicPeriod"/>
            </a:pPr>
            <a:r>
              <a:rPr lang="de-CH" sz="2400"/>
              <a:t>Teil:	Der Kompass</a:t>
            </a:r>
          </a:p>
          <a:p>
            <a:pPr marL="342900" indent="-342900" defTabSz="1076325">
              <a:lnSpc>
                <a:spcPct val="200000"/>
              </a:lnSpc>
              <a:buAutoNum type="arabicPeriod"/>
            </a:pPr>
            <a:r>
              <a:rPr lang="de-CH" sz="2400"/>
              <a:t>Teil:	Die Einsatz-App</a:t>
            </a:r>
          </a:p>
        </p:txBody>
      </p:sp>
      <p:sp>
        <p:nvSpPr>
          <p:cNvPr id="7" name="Rechteck 6">
            <a:extLst>
              <a:ext uri="{FF2B5EF4-FFF2-40B4-BE49-F238E27FC236}">
                <a16:creationId xmlns:a16="http://schemas.microsoft.com/office/drawing/2014/main" id="{EB02CF21-368B-90A2-8351-361DA830702D}"/>
              </a:ext>
            </a:extLst>
          </p:cNvPr>
          <p:cNvSpPr/>
          <p:nvPr/>
        </p:nvSpPr>
        <p:spPr>
          <a:xfrm>
            <a:off x="343210" y="3861048"/>
            <a:ext cx="3736566" cy="7200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688635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26A97-2D2A-C24D-BD61-89690BDB2C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FCF74C-72BB-19E2-2B0E-1BAEFA971F66}"/>
              </a:ext>
            </a:extLst>
          </p:cNvPr>
          <p:cNvSpPr>
            <a:spLocks noGrp="1"/>
          </p:cNvSpPr>
          <p:nvPr>
            <p:ph type="title"/>
          </p:nvPr>
        </p:nvSpPr>
        <p:spPr/>
        <p:txBody>
          <a:bodyPr/>
          <a:lstStyle/>
          <a:p>
            <a:r>
              <a:rPr lang="de-CH" dirty="0"/>
              <a:t>Kartenebene wählen</a:t>
            </a:r>
          </a:p>
        </p:txBody>
      </p:sp>
      <p:pic>
        <p:nvPicPr>
          <p:cNvPr id="6" name="Inhaltsplatzhalter 5" descr="Ein Bild, das Text, Karte, Screenshot enthält.&#10;&#10;Automatisch generierte Beschreibung">
            <a:extLst>
              <a:ext uri="{FF2B5EF4-FFF2-40B4-BE49-F238E27FC236}">
                <a16:creationId xmlns:a16="http://schemas.microsoft.com/office/drawing/2014/main" id="{1DF1D6EE-D660-5DB0-8519-65C8D3033F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5499" y="155961"/>
            <a:ext cx="2916000" cy="6480000"/>
          </a:xfrm>
        </p:spPr>
      </p:pic>
      <p:sp>
        <p:nvSpPr>
          <p:cNvPr id="4" name="Foliennummernplatzhalter 3">
            <a:extLst>
              <a:ext uri="{FF2B5EF4-FFF2-40B4-BE49-F238E27FC236}">
                <a16:creationId xmlns:a16="http://schemas.microsoft.com/office/drawing/2014/main" id="{E8014C1B-EE30-7C0E-5F11-24C640CE4457}"/>
              </a:ext>
            </a:extLst>
          </p:cNvPr>
          <p:cNvSpPr>
            <a:spLocks noGrp="1"/>
          </p:cNvSpPr>
          <p:nvPr>
            <p:ph type="sldNum" sz="quarter" idx="12"/>
          </p:nvPr>
        </p:nvSpPr>
        <p:spPr/>
        <p:txBody>
          <a:bodyPr/>
          <a:lstStyle/>
          <a:p>
            <a:fld id="{442AD375-037F-43D0-B059-5172DA06796A}" type="slidenum">
              <a:rPr lang="de-CH" smtClean="0"/>
              <a:pPr/>
              <a:t>20</a:t>
            </a:fld>
            <a:endParaRPr lang="de-CH"/>
          </a:p>
        </p:txBody>
      </p:sp>
      <p:sp>
        <p:nvSpPr>
          <p:cNvPr id="7" name="Pfeil: nach rechts 6">
            <a:extLst>
              <a:ext uri="{FF2B5EF4-FFF2-40B4-BE49-F238E27FC236}">
                <a16:creationId xmlns:a16="http://schemas.microsoft.com/office/drawing/2014/main" id="{60FF5978-5E3C-19DE-5CB3-81C43A00727C}"/>
              </a:ext>
            </a:extLst>
          </p:cNvPr>
          <p:cNvSpPr/>
          <p:nvPr/>
        </p:nvSpPr>
        <p:spPr>
          <a:xfrm flipH="1">
            <a:off x="10144358" y="4453627"/>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descr="Ein Bild, das Text, Screenshot, Software, Webseite enthält.&#10;&#10;Automatisch generierte Beschreibung">
            <a:extLst>
              <a:ext uri="{FF2B5EF4-FFF2-40B4-BE49-F238E27FC236}">
                <a16:creationId xmlns:a16="http://schemas.microsoft.com/office/drawing/2014/main" id="{01C42504-D245-B25E-8172-07D4ADAA1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500" y="155961"/>
            <a:ext cx="2916000" cy="6480000"/>
          </a:xfrm>
          <a:prstGeom prst="rect">
            <a:avLst/>
          </a:prstGeom>
        </p:spPr>
      </p:pic>
      <p:sp>
        <p:nvSpPr>
          <p:cNvPr id="10" name="Pfeil: nach rechts 9">
            <a:extLst>
              <a:ext uri="{FF2B5EF4-FFF2-40B4-BE49-F238E27FC236}">
                <a16:creationId xmlns:a16="http://schemas.microsoft.com/office/drawing/2014/main" id="{33888FF2-B726-6E8F-65A7-72BEE91C9254}"/>
              </a:ext>
            </a:extLst>
          </p:cNvPr>
          <p:cNvSpPr/>
          <p:nvPr/>
        </p:nvSpPr>
        <p:spPr>
          <a:xfrm>
            <a:off x="6284318" y="5830843"/>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Pfeil: nach rechts 10">
            <a:extLst>
              <a:ext uri="{FF2B5EF4-FFF2-40B4-BE49-F238E27FC236}">
                <a16:creationId xmlns:a16="http://schemas.microsoft.com/office/drawing/2014/main" id="{8785A9C8-3BB2-5992-FBEE-FEE369957434}"/>
              </a:ext>
            </a:extLst>
          </p:cNvPr>
          <p:cNvSpPr/>
          <p:nvPr/>
        </p:nvSpPr>
        <p:spPr>
          <a:xfrm>
            <a:off x="6284317" y="3141784"/>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9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2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4500"/>
                            </p:stCondLst>
                            <p:childTnLst>
                              <p:par>
                                <p:cTn id="14" presetID="10" presetClass="exit" presetSubtype="0" fill="hold" grpId="0" nodeType="after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0"/>
                            </p:stCondLst>
                            <p:childTnLst>
                              <p:par>
                                <p:cTn id="18" presetID="2" presetClass="entr" presetSubtype="8" fill="hold" grpId="0" nodeType="afterEffect">
                                  <p:stCondLst>
                                    <p:cond delay="2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2000" fill="hold"/>
                                        <p:tgtEl>
                                          <p:spTgt spid="11"/>
                                        </p:tgtEl>
                                        <p:attrNameLst>
                                          <p:attrName>ppt_x</p:attrName>
                                        </p:attrNameLst>
                                      </p:cBhvr>
                                      <p:tavLst>
                                        <p:tav tm="0">
                                          <p:val>
                                            <p:strVal val="0-#ppt_w/2"/>
                                          </p:val>
                                        </p:tav>
                                        <p:tav tm="100000">
                                          <p:val>
                                            <p:strVal val="#ppt_x"/>
                                          </p:val>
                                        </p:tav>
                                      </p:tavLst>
                                    </p:anim>
                                    <p:anim calcmode="lin" valueType="num">
                                      <p:cBhvr additive="base">
                                        <p:cTn id="21"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2F84C-48AF-9ECA-F089-477E49D293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CDC719-E360-42DC-004B-CEC6D53AC12B}"/>
              </a:ext>
            </a:extLst>
          </p:cNvPr>
          <p:cNvSpPr>
            <a:spLocks noGrp="1"/>
          </p:cNvSpPr>
          <p:nvPr>
            <p:ph type="title"/>
          </p:nvPr>
        </p:nvSpPr>
        <p:spPr/>
        <p:txBody>
          <a:bodyPr/>
          <a:lstStyle/>
          <a:p>
            <a:r>
              <a:rPr lang="de-CH" dirty="0"/>
              <a:t>Kartenebene wählen</a:t>
            </a:r>
          </a:p>
        </p:txBody>
      </p:sp>
      <p:pic>
        <p:nvPicPr>
          <p:cNvPr id="6" name="Inhaltsplatzhalter 5" descr="Ein Bild, das Text, Karte, Screenshot enthält.&#10;&#10;Automatisch generierte Beschreibung">
            <a:extLst>
              <a:ext uri="{FF2B5EF4-FFF2-40B4-BE49-F238E27FC236}">
                <a16:creationId xmlns:a16="http://schemas.microsoft.com/office/drawing/2014/main" id="{757D02B6-C9A5-6533-A552-D7A8C3AA09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2733" y="189000"/>
            <a:ext cx="2916000" cy="6480000"/>
          </a:xfrm>
        </p:spPr>
      </p:pic>
      <p:sp>
        <p:nvSpPr>
          <p:cNvPr id="4" name="Foliennummernplatzhalter 3">
            <a:extLst>
              <a:ext uri="{FF2B5EF4-FFF2-40B4-BE49-F238E27FC236}">
                <a16:creationId xmlns:a16="http://schemas.microsoft.com/office/drawing/2014/main" id="{171E9B0B-4760-6AA6-8E2E-FB340836DF40}"/>
              </a:ext>
            </a:extLst>
          </p:cNvPr>
          <p:cNvSpPr>
            <a:spLocks noGrp="1"/>
          </p:cNvSpPr>
          <p:nvPr>
            <p:ph type="sldNum" sz="quarter" idx="12"/>
          </p:nvPr>
        </p:nvSpPr>
        <p:spPr/>
        <p:txBody>
          <a:bodyPr/>
          <a:lstStyle/>
          <a:p>
            <a:fld id="{442AD375-037F-43D0-B059-5172DA06796A}" type="slidenum">
              <a:rPr lang="de-CH" smtClean="0"/>
              <a:pPr/>
              <a:t>21</a:t>
            </a:fld>
            <a:endParaRPr lang="de-CH"/>
          </a:p>
        </p:txBody>
      </p:sp>
      <p:pic>
        <p:nvPicPr>
          <p:cNvPr id="5" name="Grafik 4" descr="Ein Bild, das Text, Karte, Screenshot, Atlas enthält.&#10;&#10;Automatisch generierte Beschreibung">
            <a:extLst>
              <a:ext uri="{FF2B5EF4-FFF2-40B4-BE49-F238E27FC236}">
                <a16:creationId xmlns:a16="http://schemas.microsoft.com/office/drawing/2014/main" id="{375AC9EA-CA2E-D205-338D-1893D10D7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4" y="189000"/>
            <a:ext cx="2916000" cy="6480000"/>
          </a:xfrm>
          <a:prstGeom prst="rect">
            <a:avLst/>
          </a:prstGeom>
        </p:spPr>
      </p:pic>
      <p:pic>
        <p:nvPicPr>
          <p:cNvPr id="11" name="Grafik 10" descr="Ein Bild, das Text, Karte, Screenshot enthält.&#10;&#10;Automatisch generierte Beschreibung">
            <a:extLst>
              <a:ext uri="{FF2B5EF4-FFF2-40B4-BE49-F238E27FC236}">
                <a16:creationId xmlns:a16="http://schemas.microsoft.com/office/drawing/2014/main" id="{AD5F7672-C104-3383-97EB-3413D5615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452" y="189000"/>
            <a:ext cx="2916000" cy="6480000"/>
          </a:xfrm>
          <a:prstGeom prst="rect">
            <a:avLst/>
          </a:prstGeom>
        </p:spPr>
      </p:pic>
      <p:pic>
        <p:nvPicPr>
          <p:cNvPr id="15" name="Grafik 14" descr="Ein Bild, das Text, Karte, Screenshot, Plan enthält.&#10;&#10;Automatisch generierte Beschreibung">
            <a:extLst>
              <a:ext uri="{FF2B5EF4-FFF2-40B4-BE49-F238E27FC236}">
                <a16:creationId xmlns:a16="http://schemas.microsoft.com/office/drawing/2014/main" id="{FE01EC22-635D-C424-C74B-C0F2C7B60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6171" y="189000"/>
            <a:ext cx="2916000" cy="6480000"/>
          </a:xfrm>
          <a:prstGeom prst="rect">
            <a:avLst/>
          </a:prstGeom>
        </p:spPr>
      </p:pic>
    </p:spTree>
    <p:extLst>
      <p:ext uri="{BB962C8B-B14F-4D97-AF65-F5344CB8AC3E}">
        <p14:creationId xmlns:p14="http://schemas.microsoft.com/office/powerpoint/2010/main" val="2099029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32A15-9F4B-0B24-0F19-98297D98D212}"/>
              </a:ext>
            </a:extLst>
          </p:cNvPr>
          <p:cNvSpPr>
            <a:spLocks noGrp="1"/>
          </p:cNvSpPr>
          <p:nvPr>
            <p:ph type="title"/>
          </p:nvPr>
        </p:nvSpPr>
        <p:spPr/>
        <p:txBody>
          <a:bodyPr/>
          <a:lstStyle/>
          <a:p>
            <a:r>
              <a:rPr lang="de-CH" dirty="0"/>
              <a:t>Standort anzeigen</a:t>
            </a:r>
          </a:p>
        </p:txBody>
      </p:sp>
      <p:pic>
        <p:nvPicPr>
          <p:cNvPr id="6" name="Inhaltsplatzhalter 5" descr="Ein Bild, das Text, Karte, Schrift, Screenshot enthält.&#10;&#10;Automatisch generierte Beschreibung">
            <a:extLst>
              <a:ext uri="{FF2B5EF4-FFF2-40B4-BE49-F238E27FC236}">
                <a16:creationId xmlns:a16="http://schemas.microsoft.com/office/drawing/2014/main" id="{DDAFFFED-D30D-5E47-33CF-610C4D82C9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5500" y="145264"/>
            <a:ext cx="2916000" cy="6480000"/>
          </a:xfrm>
        </p:spPr>
      </p:pic>
      <p:sp>
        <p:nvSpPr>
          <p:cNvPr id="4" name="Foliennummernplatzhalter 3">
            <a:extLst>
              <a:ext uri="{FF2B5EF4-FFF2-40B4-BE49-F238E27FC236}">
                <a16:creationId xmlns:a16="http://schemas.microsoft.com/office/drawing/2014/main" id="{CD4D2B60-E1BE-1FD2-8DBC-EB91D96C3DAF}"/>
              </a:ext>
            </a:extLst>
          </p:cNvPr>
          <p:cNvSpPr>
            <a:spLocks noGrp="1"/>
          </p:cNvSpPr>
          <p:nvPr>
            <p:ph type="sldNum" sz="quarter" idx="12"/>
          </p:nvPr>
        </p:nvSpPr>
        <p:spPr/>
        <p:txBody>
          <a:bodyPr/>
          <a:lstStyle/>
          <a:p>
            <a:fld id="{442AD375-037F-43D0-B059-5172DA06796A}" type="slidenum">
              <a:rPr lang="de-CH" smtClean="0"/>
              <a:pPr/>
              <a:t>22</a:t>
            </a:fld>
            <a:endParaRPr lang="de-CH"/>
          </a:p>
        </p:txBody>
      </p:sp>
      <p:sp>
        <p:nvSpPr>
          <p:cNvPr id="7" name="Pfeil: nach rechts 6">
            <a:extLst>
              <a:ext uri="{FF2B5EF4-FFF2-40B4-BE49-F238E27FC236}">
                <a16:creationId xmlns:a16="http://schemas.microsoft.com/office/drawing/2014/main" id="{A226A469-72ED-9093-7A64-00A85C1B4A9E}"/>
              </a:ext>
            </a:extLst>
          </p:cNvPr>
          <p:cNvSpPr/>
          <p:nvPr/>
        </p:nvSpPr>
        <p:spPr>
          <a:xfrm flipH="1">
            <a:off x="10144358" y="4985641"/>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39A3FA54-32A7-3DCF-4A8D-B2986AEF2663}"/>
              </a:ext>
            </a:extLst>
          </p:cNvPr>
          <p:cNvSpPr/>
          <p:nvPr/>
        </p:nvSpPr>
        <p:spPr>
          <a:xfrm>
            <a:off x="908858" y="3147753"/>
            <a:ext cx="1263535" cy="1263535"/>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46B79D3C-BEB1-F257-D003-87C9C0BC200C}"/>
              </a:ext>
            </a:extLst>
          </p:cNvPr>
          <p:cNvSpPr/>
          <p:nvPr/>
        </p:nvSpPr>
        <p:spPr>
          <a:xfrm>
            <a:off x="579882" y="2812108"/>
            <a:ext cx="1934823" cy="1934823"/>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410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2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3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4D8B-A347-6720-7E4A-76398FF658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973E31-AA1B-61AF-AC90-DE1019D1EE2B}"/>
              </a:ext>
            </a:extLst>
          </p:cNvPr>
          <p:cNvSpPr>
            <a:spLocks noGrp="1"/>
          </p:cNvSpPr>
          <p:nvPr>
            <p:ph type="title"/>
          </p:nvPr>
        </p:nvSpPr>
        <p:spPr/>
        <p:txBody>
          <a:bodyPr/>
          <a:lstStyle/>
          <a:p>
            <a:r>
              <a:rPr lang="de-CH" dirty="0"/>
              <a:t>Info zu Geometrie</a:t>
            </a:r>
          </a:p>
        </p:txBody>
      </p:sp>
      <p:sp>
        <p:nvSpPr>
          <p:cNvPr id="4" name="Foliennummernplatzhalter 3">
            <a:extLst>
              <a:ext uri="{FF2B5EF4-FFF2-40B4-BE49-F238E27FC236}">
                <a16:creationId xmlns:a16="http://schemas.microsoft.com/office/drawing/2014/main" id="{C6BA9198-9551-855F-82FF-B524DA54CFE9}"/>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7" name="Pfeil: nach rechts 6">
            <a:extLst>
              <a:ext uri="{FF2B5EF4-FFF2-40B4-BE49-F238E27FC236}">
                <a16:creationId xmlns:a16="http://schemas.microsoft.com/office/drawing/2014/main" id="{55BD39F0-3D30-B2DC-B808-BC45FB789842}"/>
              </a:ext>
            </a:extLst>
          </p:cNvPr>
          <p:cNvSpPr/>
          <p:nvPr/>
        </p:nvSpPr>
        <p:spPr>
          <a:xfrm flipH="1">
            <a:off x="10190098" y="5489946"/>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Inhaltsplatzhalter 4">
            <a:extLst>
              <a:ext uri="{FF2B5EF4-FFF2-40B4-BE49-F238E27FC236}">
                <a16:creationId xmlns:a16="http://schemas.microsoft.com/office/drawing/2014/main" id="{F3C90812-6336-1DF1-1B73-46D6738D500E}"/>
              </a:ext>
            </a:extLst>
          </p:cNvPr>
          <p:cNvSpPr>
            <a:spLocks noGrp="1"/>
          </p:cNvSpPr>
          <p:nvPr>
            <p:ph idx="1"/>
          </p:nvPr>
        </p:nvSpPr>
        <p:spPr>
          <a:xfrm>
            <a:off x="1779450" y="2357755"/>
            <a:ext cx="2287328" cy="1055687"/>
          </a:xfrm>
        </p:spPr>
        <p:txBody>
          <a:bodyPr/>
          <a:lstStyle/>
          <a:p>
            <a:r>
              <a:rPr lang="de-DE" dirty="0"/>
              <a:t>Keine Anzeige</a:t>
            </a:r>
          </a:p>
        </p:txBody>
      </p:sp>
      <p:pic>
        <p:nvPicPr>
          <p:cNvPr id="3" name="Inhaltsplatzhalter 5" descr="Ein Bild, das Text, Karte, Screenshot enthält.&#10;&#10;Automatisch generierte Beschreibung">
            <a:extLst>
              <a:ext uri="{FF2B5EF4-FFF2-40B4-BE49-F238E27FC236}">
                <a16:creationId xmlns:a16="http://schemas.microsoft.com/office/drawing/2014/main" id="{191973F7-78F2-2E7C-3B65-8937397FB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00" y="122498"/>
            <a:ext cx="2916000" cy="6480000"/>
          </a:xfrm>
          <a:prstGeom prst="rect">
            <a:avLst/>
          </a:prstGeom>
        </p:spPr>
      </p:pic>
      <p:pic>
        <p:nvPicPr>
          <p:cNvPr id="8" name="Grafik 7">
            <a:extLst>
              <a:ext uri="{FF2B5EF4-FFF2-40B4-BE49-F238E27FC236}">
                <a16:creationId xmlns:a16="http://schemas.microsoft.com/office/drawing/2014/main" id="{ECB11E7A-4E46-2153-F529-52EE1A5386CA}"/>
              </a:ext>
            </a:extLst>
          </p:cNvPr>
          <p:cNvPicPr>
            <a:picLocks noChangeAspect="1"/>
          </p:cNvPicPr>
          <p:nvPr/>
        </p:nvPicPr>
        <p:blipFill rotWithShape="1">
          <a:blip r:embed="rId3"/>
          <a:srcRect l="1835" t="10186" r="69252" b="10615"/>
          <a:stretch/>
        </p:blipFill>
        <p:spPr>
          <a:xfrm>
            <a:off x="538644" y="2326638"/>
            <a:ext cx="1178966" cy="1188000"/>
          </a:xfrm>
          <a:prstGeom prst="rect">
            <a:avLst/>
          </a:prstGeom>
        </p:spPr>
      </p:pic>
      <p:pic>
        <p:nvPicPr>
          <p:cNvPr id="9" name="Grafik 8">
            <a:extLst>
              <a:ext uri="{FF2B5EF4-FFF2-40B4-BE49-F238E27FC236}">
                <a16:creationId xmlns:a16="http://schemas.microsoft.com/office/drawing/2014/main" id="{730D7A98-03F3-800A-DE9F-C701624CA4F8}"/>
              </a:ext>
            </a:extLst>
          </p:cNvPr>
          <p:cNvPicPr>
            <a:picLocks noChangeAspect="1"/>
          </p:cNvPicPr>
          <p:nvPr/>
        </p:nvPicPr>
        <p:blipFill rotWithShape="1">
          <a:blip r:embed="rId3"/>
          <a:srcRect t="7196" b="7714"/>
          <a:stretch/>
        </p:blipFill>
        <p:spPr>
          <a:xfrm>
            <a:off x="8374358" y="5612283"/>
            <a:ext cx="1267930" cy="396881"/>
          </a:xfrm>
          <a:prstGeom prst="rect">
            <a:avLst/>
          </a:prstGeom>
        </p:spPr>
      </p:pic>
      <p:pic>
        <p:nvPicPr>
          <p:cNvPr id="10" name="Grafik 9">
            <a:extLst>
              <a:ext uri="{FF2B5EF4-FFF2-40B4-BE49-F238E27FC236}">
                <a16:creationId xmlns:a16="http://schemas.microsoft.com/office/drawing/2014/main" id="{F2F3B932-92BF-C246-3452-1D34077F2E63}"/>
              </a:ext>
            </a:extLst>
          </p:cNvPr>
          <p:cNvPicPr>
            <a:picLocks noChangeAspect="1"/>
          </p:cNvPicPr>
          <p:nvPr/>
        </p:nvPicPr>
        <p:blipFill rotWithShape="1">
          <a:blip r:embed="rId3"/>
          <a:srcRect l="35622" t="9750" r="35687" b="11352"/>
          <a:stretch/>
        </p:blipFill>
        <p:spPr>
          <a:xfrm>
            <a:off x="538644" y="3573419"/>
            <a:ext cx="1174396" cy="1188000"/>
          </a:xfrm>
          <a:prstGeom prst="rect">
            <a:avLst/>
          </a:prstGeom>
        </p:spPr>
      </p:pic>
      <p:pic>
        <p:nvPicPr>
          <p:cNvPr id="11" name="Grafik 10">
            <a:extLst>
              <a:ext uri="{FF2B5EF4-FFF2-40B4-BE49-F238E27FC236}">
                <a16:creationId xmlns:a16="http://schemas.microsoft.com/office/drawing/2014/main" id="{76EC21E5-4A3B-5A56-D30F-70D2D48A0A97}"/>
              </a:ext>
            </a:extLst>
          </p:cNvPr>
          <p:cNvPicPr>
            <a:picLocks noChangeAspect="1"/>
          </p:cNvPicPr>
          <p:nvPr/>
        </p:nvPicPr>
        <p:blipFill rotWithShape="1">
          <a:blip r:embed="rId3"/>
          <a:srcRect l="68634" t="9414" r="1678" b="11688"/>
          <a:stretch/>
        </p:blipFill>
        <p:spPr>
          <a:xfrm>
            <a:off x="497833" y="4820200"/>
            <a:ext cx="1215207" cy="1188000"/>
          </a:xfrm>
          <a:prstGeom prst="rect">
            <a:avLst/>
          </a:prstGeom>
        </p:spPr>
      </p:pic>
      <p:pic>
        <p:nvPicPr>
          <p:cNvPr id="12" name="Grafik 11">
            <a:extLst>
              <a:ext uri="{FF2B5EF4-FFF2-40B4-BE49-F238E27FC236}">
                <a16:creationId xmlns:a16="http://schemas.microsoft.com/office/drawing/2014/main" id="{87B8A507-B9E8-B270-3151-E88508E4E05A}"/>
              </a:ext>
            </a:extLst>
          </p:cNvPr>
          <p:cNvPicPr>
            <a:picLocks noChangeAspect="1"/>
          </p:cNvPicPr>
          <p:nvPr/>
        </p:nvPicPr>
        <p:blipFill>
          <a:blip r:embed="rId4"/>
          <a:stretch>
            <a:fillRect/>
          </a:stretch>
        </p:blipFill>
        <p:spPr>
          <a:xfrm>
            <a:off x="4165376" y="2352675"/>
            <a:ext cx="1930624" cy="1055687"/>
          </a:xfrm>
          <a:prstGeom prst="rect">
            <a:avLst/>
          </a:prstGeom>
        </p:spPr>
      </p:pic>
      <p:sp>
        <p:nvSpPr>
          <p:cNvPr id="13" name="Inhaltsplatzhalter 4">
            <a:extLst>
              <a:ext uri="{FF2B5EF4-FFF2-40B4-BE49-F238E27FC236}">
                <a16:creationId xmlns:a16="http://schemas.microsoft.com/office/drawing/2014/main" id="{16C7FB24-45F0-F9A1-BA6E-94A5ED9382D5}"/>
              </a:ext>
            </a:extLst>
          </p:cNvPr>
          <p:cNvSpPr txBox="1">
            <a:spLocks/>
          </p:cNvSpPr>
          <p:nvPr/>
        </p:nvSpPr>
        <p:spPr>
          <a:xfrm>
            <a:off x="1817384" y="3559405"/>
            <a:ext cx="2249394" cy="1055687"/>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Name wird angezeigt</a:t>
            </a:r>
            <a:endParaRPr lang="de-CH" dirty="0"/>
          </a:p>
        </p:txBody>
      </p:sp>
      <p:sp>
        <p:nvSpPr>
          <p:cNvPr id="14" name="Inhaltsplatzhalter 4">
            <a:extLst>
              <a:ext uri="{FF2B5EF4-FFF2-40B4-BE49-F238E27FC236}">
                <a16:creationId xmlns:a16="http://schemas.microsoft.com/office/drawing/2014/main" id="{C3E3EDF6-DD9B-DBDB-CB72-16F527A9C339}"/>
              </a:ext>
            </a:extLst>
          </p:cNvPr>
          <p:cNvSpPr txBox="1">
            <a:spLocks/>
          </p:cNvSpPr>
          <p:nvPr/>
        </p:nvSpPr>
        <p:spPr>
          <a:xfrm>
            <a:off x="1779450" y="4820200"/>
            <a:ext cx="2340430" cy="1055687"/>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Name und </a:t>
            </a:r>
            <a:br>
              <a:rPr lang="de-DE" dirty="0"/>
            </a:br>
            <a:r>
              <a:rPr lang="de-DE" dirty="0"/>
              <a:t>Koordinaten / Länge /</a:t>
            </a:r>
            <a:br>
              <a:rPr lang="de-DE" dirty="0"/>
            </a:br>
            <a:r>
              <a:rPr lang="de-DE" dirty="0"/>
              <a:t>Flächeninhalt</a:t>
            </a:r>
            <a:endParaRPr lang="de-CH" dirty="0"/>
          </a:p>
        </p:txBody>
      </p:sp>
      <p:pic>
        <p:nvPicPr>
          <p:cNvPr id="16" name="Grafik 15">
            <a:extLst>
              <a:ext uri="{FF2B5EF4-FFF2-40B4-BE49-F238E27FC236}">
                <a16:creationId xmlns:a16="http://schemas.microsoft.com/office/drawing/2014/main" id="{D73B3EAF-160A-81A8-C5DF-AB7A9BB2B5F6}"/>
              </a:ext>
            </a:extLst>
          </p:cNvPr>
          <p:cNvPicPr>
            <a:picLocks noChangeAspect="1"/>
          </p:cNvPicPr>
          <p:nvPr/>
        </p:nvPicPr>
        <p:blipFill>
          <a:blip r:embed="rId5"/>
          <a:stretch>
            <a:fillRect/>
          </a:stretch>
        </p:blipFill>
        <p:spPr>
          <a:xfrm>
            <a:off x="4186290" y="4820200"/>
            <a:ext cx="1914984" cy="1054404"/>
          </a:xfrm>
          <a:prstGeom prst="rect">
            <a:avLst/>
          </a:prstGeom>
        </p:spPr>
      </p:pic>
      <p:pic>
        <p:nvPicPr>
          <p:cNvPr id="18" name="Grafik 17">
            <a:extLst>
              <a:ext uri="{FF2B5EF4-FFF2-40B4-BE49-F238E27FC236}">
                <a16:creationId xmlns:a16="http://schemas.microsoft.com/office/drawing/2014/main" id="{D44303BF-9309-68AD-1BD0-B303705ABE63}"/>
              </a:ext>
            </a:extLst>
          </p:cNvPr>
          <p:cNvPicPr>
            <a:picLocks noChangeAspect="1"/>
          </p:cNvPicPr>
          <p:nvPr/>
        </p:nvPicPr>
        <p:blipFill>
          <a:blip r:embed="rId6"/>
          <a:stretch>
            <a:fillRect/>
          </a:stretch>
        </p:blipFill>
        <p:spPr>
          <a:xfrm>
            <a:off x="4186290" y="3588187"/>
            <a:ext cx="1940468" cy="1052188"/>
          </a:xfrm>
          <a:prstGeom prst="rect">
            <a:avLst/>
          </a:prstGeom>
        </p:spPr>
      </p:pic>
    </p:spTree>
    <p:extLst>
      <p:ext uri="{BB962C8B-B14F-4D97-AF65-F5344CB8AC3E}">
        <p14:creationId xmlns:p14="http://schemas.microsoft.com/office/powerpoint/2010/main" val="10142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build="p"/>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43A08-1702-FADD-E7AF-8819EEB54ABD}"/>
              </a:ext>
            </a:extLst>
          </p:cNvPr>
          <p:cNvSpPr>
            <a:spLocks noGrp="1"/>
          </p:cNvSpPr>
          <p:nvPr>
            <p:ph type="title"/>
          </p:nvPr>
        </p:nvSpPr>
        <p:spPr/>
        <p:txBody>
          <a:bodyPr/>
          <a:lstStyle/>
          <a:p>
            <a:r>
              <a:rPr lang="de-DE" dirty="0"/>
              <a:t>Weitere Funktionen</a:t>
            </a:r>
            <a:endParaRPr lang="de-CH" dirty="0"/>
          </a:p>
        </p:txBody>
      </p:sp>
      <p:sp>
        <p:nvSpPr>
          <p:cNvPr id="4" name="Foliennummernplatzhalter 3">
            <a:extLst>
              <a:ext uri="{FF2B5EF4-FFF2-40B4-BE49-F238E27FC236}">
                <a16:creationId xmlns:a16="http://schemas.microsoft.com/office/drawing/2014/main" id="{E3B69D90-5B73-E16B-1BAF-3031E99A8ED0}"/>
              </a:ext>
            </a:extLst>
          </p:cNvPr>
          <p:cNvSpPr>
            <a:spLocks noGrp="1"/>
          </p:cNvSpPr>
          <p:nvPr>
            <p:ph type="sldNum" sz="quarter" idx="12"/>
          </p:nvPr>
        </p:nvSpPr>
        <p:spPr/>
        <p:txBody>
          <a:bodyPr/>
          <a:lstStyle/>
          <a:p>
            <a:fld id="{442AD375-037F-43D0-B059-5172DA06796A}" type="slidenum">
              <a:rPr lang="de-CH" smtClean="0"/>
              <a:pPr/>
              <a:t>24</a:t>
            </a:fld>
            <a:endParaRPr lang="de-CH"/>
          </a:p>
        </p:txBody>
      </p:sp>
      <p:pic>
        <p:nvPicPr>
          <p:cNvPr id="5" name="Inhaltsplatzhalter 5" descr="Ein Bild, das Text, Karte, Screenshot enthält.&#10;&#10;Automatisch generierte Beschreibung">
            <a:extLst>
              <a:ext uri="{FF2B5EF4-FFF2-40B4-BE49-F238E27FC236}">
                <a16:creationId xmlns:a16="http://schemas.microsoft.com/office/drawing/2014/main" id="{B1C7AF81-19EA-0911-0F27-C8452B995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00" y="122498"/>
            <a:ext cx="2916000" cy="6480000"/>
          </a:xfrm>
          <a:prstGeom prst="rect">
            <a:avLst/>
          </a:prstGeom>
        </p:spPr>
      </p:pic>
      <p:pic>
        <p:nvPicPr>
          <p:cNvPr id="8" name="Inhaltsplatzhalter 7" descr="Ein Bild, das Text, Screenshot, Karte, Schrift enthält.&#10;&#10;Automatisch generierte Beschreibung">
            <a:extLst>
              <a:ext uri="{FF2B5EF4-FFF2-40B4-BE49-F238E27FC236}">
                <a16:creationId xmlns:a16="http://schemas.microsoft.com/office/drawing/2014/main" id="{4CAE4DE3-27D7-265C-1867-96B39A014F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5500" y="122498"/>
            <a:ext cx="2916000" cy="6480000"/>
          </a:xfrm>
        </p:spPr>
      </p:pic>
      <p:sp>
        <p:nvSpPr>
          <p:cNvPr id="6" name="Pfeil: nach rechts 5">
            <a:extLst>
              <a:ext uri="{FF2B5EF4-FFF2-40B4-BE49-F238E27FC236}">
                <a16:creationId xmlns:a16="http://schemas.microsoft.com/office/drawing/2014/main" id="{3267AF3C-08CA-F240-B8D0-F4B1D5CBC7C1}"/>
              </a:ext>
            </a:extLst>
          </p:cNvPr>
          <p:cNvSpPr/>
          <p:nvPr/>
        </p:nvSpPr>
        <p:spPr>
          <a:xfrm flipH="1">
            <a:off x="10154538" y="2854569"/>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aphicFrame>
        <p:nvGraphicFramePr>
          <p:cNvPr id="9" name="Tabelle 8">
            <a:extLst>
              <a:ext uri="{FF2B5EF4-FFF2-40B4-BE49-F238E27FC236}">
                <a16:creationId xmlns:a16="http://schemas.microsoft.com/office/drawing/2014/main" id="{DC82981B-6F2D-D57D-7C6F-06CAACF3DA46}"/>
              </a:ext>
            </a:extLst>
          </p:cNvPr>
          <p:cNvGraphicFramePr>
            <a:graphicFrameLocks noGrp="1"/>
          </p:cNvGraphicFramePr>
          <p:nvPr>
            <p:extLst>
              <p:ext uri="{D42A27DB-BD31-4B8C-83A1-F6EECF244321}">
                <p14:modId xmlns:p14="http://schemas.microsoft.com/office/powerpoint/2010/main" val="3000982887"/>
              </p:ext>
            </p:extLst>
          </p:nvPr>
        </p:nvGraphicFramePr>
        <p:xfrm>
          <a:off x="559753" y="2352675"/>
          <a:ext cx="5919470" cy="3638550"/>
        </p:xfrm>
        <a:graphic>
          <a:graphicData uri="http://schemas.openxmlformats.org/drawingml/2006/table">
            <a:tbl>
              <a:tblPr firstRow="1" firstCol="1" bandRow="1">
                <a:tableStyleId>{2D5ABB26-0587-4C30-8999-92F81FD0307C}</a:tableStyleId>
              </a:tblPr>
              <a:tblGrid>
                <a:gridCol w="739775">
                  <a:extLst>
                    <a:ext uri="{9D8B030D-6E8A-4147-A177-3AD203B41FA5}">
                      <a16:colId xmlns:a16="http://schemas.microsoft.com/office/drawing/2014/main" val="1822313790"/>
                    </a:ext>
                  </a:extLst>
                </a:gridCol>
                <a:gridCol w="5179695">
                  <a:extLst>
                    <a:ext uri="{9D8B030D-6E8A-4147-A177-3AD203B41FA5}">
                      <a16:colId xmlns:a16="http://schemas.microsoft.com/office/drawing/2014/main" val="2355699588"/>
                    </a:ext>
                  </a:extLst>
                </a:gridCol>
              </a:tblGrid>
              <a:tr h="1212850">
                <a:tc>
                  <a:txBody>
                    <a:bodyPr/>
                    <a:lstStyle/>
                    <a:p>
                      <a:pPr algn="l">
                        <a:lnSpc>
                          <a:spcPts val="1600"/>
                        </a:lnSpc>
                        <a:spcAft>
                          <a:spcPts val="600"/>
                        </a:spcAft>
                      </a:pPr>
                      <a:endParaRPr lang="de-CH" sz="11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600"/>
                        </a:spcAft>
                      </a:pPr>
                      <a:r>
                        <a:rPr lang="de-CH" sz="2400" spc="20" dirty="0">
                          <a:effectLst/>
                        </a:rPr>
                        <a:t>Aufzeichnung der gelaufenen Strecke (Track) starten.</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0127613"/>
                  </a:ext>
                </a:extLst>
              </a:tr>
              <a:tr h="1212850">
                <a:tc>
                  <a:txBody>
                    <a:bodyPr/>
                    <a:lstStyle/>
                    <a:p>
                      <a:pPr algn="l">
                        <a:lnSpc>
                          <a:spcPts val="1600"/>
                        </a:lnSpc>
                        <a:spcAft>
                          <a:spcPts val="600"/>
                        </a:spcAft>
                      </a:pPr>
                      <a:endParaRPr lang="de-CH" sz="11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600"/>
                        </a:spcAft>
                      </a:pPr>
                      <a:r>
                        <a:rPr lang="de-CH" sz="2400" spc="20" dirty="0">
                          <a:effectLst/>
                        </a:rPr>
                        <a:t>Karten, werden für den Offline-Betrieb lokal gespeichert.</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725912"/>
                  </a:ext>
                </a:extLst>
              </a:tr>
              <a:tr h="1212850">
                <a:tc>
                  <a:txBody>
                    <a:bodyPr/>
                    <a:lstStyle/>
                    <a:p>
                      <a:pPr algn="l">
                        <a:lnSpc>
                          <a:spcPts val="1600"/>
                        </a:lnSpc>
                        <a:spcAft>
                          <a:spcPts val="600"/>
                        </a:spcAft>
                      </a:pPr>
                      <a:endParaRPr lang="de-CH" sz="11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600"/>
                        </a:spcAft>
                      </a:pPr>
                      <a:r>
                        <a:rPr lang="de-CH" sz="2400" spc="20" dirty="0">
                          <a:effectLst/>
                        </a:rPr>
                        <a:t>Angabe von Azimut und Distanz vom aktuellen Standort aus zu einem beliebigen Punkt.</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7350890"/>
                  </a:ext>
                </a:extLst>
              </a:tr>
            </a:tbl>
          </a:graphicData>
        </a:graphic>
      </p:graphicFrame>
      <p:pic>
        <p:nvPicPr>
          <p:cNvPr id="1028" name="Picture 4">
            <a:extLst>
              <a:ext uri="{FF2B5EF4-FFF2-40B4-BE49-F238E27FC236}">
                <a16:creationId xmlns:a16="http://schemas.microsoft.com/office/drawing/2014/main" id="{A87EF41F-3F4A-5098-A72D-8C21651F1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53" y="2395812"/>
            <a:ext cx="720000" cy="6978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F5A802C-1A9B-5A04-710F-0D2274F81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453" y="363442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Grafik 1">
            <a:extLst>
              <a:ext uri="{FF2B5EF4-FFF2-40B4-BE49-F238E27FC236}">
                <a16:creationId xmlns:a16="http://schemas.microsoft.com/office/drawing/2014/main" id="{6B672D0C-7BE7-930E-1E5C-CC2BA0458D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403" y="4833302"/>
            <a:ext cx="720000" cy="726000"/>
          </a:xfrm>
          <a:prstGeom prst="rect">
            <a:avLst/>
          </a:prstGeom>
          <a:noFill/>
          <a:extLst>
            <a:ext uri="{909E8E84-426E-40DD-AFC4-6F175D3DCCD1}">
              <a14:hiddenFill xmlns:a14="http://schemas.microsoft.com/office/drawing/2010/main">
                <a:solidFill>
                  <a:srgbClr val="FFFFFF"/>
                </a:solidFill>
              </a14:hiddenFill>
            </a:ext>
          </a:extLst>
        </p:spPr>
      </p:pic>
      <p:sp>
        <p:nvSpPr>
          <p:cNvPr id="10" name="Pfeil: nach rechts 9">
            <a:extLst>
              <a:ext uri="{FF2B5EF4-FFF2-40B4-BE49-F238E27FC236}">
                <a16:creationId xmlns:a16="http://schemas.microsoft.com/office/drawing/2014/main" id="{A5531548-B9BE-C841-EDF1-213178D2EAAE}"/>
              </a:ext>
            </a:extLst>
          </p:cNvPr>
          <p:cNvSpPr/>
          <p:nvPr/>
        </p:nvSpPr>
        <p:spPr>
          <a:xfrm>
            <a:off x="6756338" y="5416794"/>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Pfeil: nach rechts 10">
            <a:extLst>
              <a:ext uri="{FF2B5EF4-FFF2-40B4-BE49-F238E27FC236}">
                <a16:creationId xmlns:a16="http://schemas.microsoft.com/office/drawing/2014/main" id="{CA45EB03-4C4D-15D6-7744-077AEC05A14F}"/>
              </a:ext>
            </a:extLst>
          </p:cNvPr>
          <p:cNvSpPr/>
          <p:nvPr/>
        </p:nvSpPr>
        <p:spPr>
          <a:xfrm>
            <a:off x="6654738" y="4067207"/>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DFA88DF2-38F7-0FF1-5E2C-8DEF07827DED}"/>
              </a:ext>
            </a:extLst>
          </p:cNvPr>
          <p:cNvSpPr/>
          <p:nvPr/>
        </p:nvSpPr>
        <p:spPr>
          <a:xfrm>
            <a:off x="10159951" y="2787173"/>
            <a:ext cx="904622" cy="962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Pfeil: nach rechts 11">
            <a:extLst>
              <a:ext uri="{FF2B5EF4-FFF2-40B4-BE49-F238E27FC236}">
                <a16:creationId xmlns:a16="http://schemas.microsoft.com/office/drawing/2014/main" id="{57ACACC8-0442-0E94-28C1-9732D1D17837}"/>
              </a:ext>
            </a:extLst>
          </p:cNvPr>
          <p:cNvSpPr/>
          <p:nvPr/>
        </p:nvSpPr>
        <p:spPr>
          <a:xfrm flipH="1">
            <a:off x="9655346" y="2854569"/>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 name="Grafik 14" descr="Ein Bild, das Text, Screenshot, Grafikdesign, Schrift enthält.&#10;&#10;Automatisch generierte Beschreibung">
            <a:extLst>
              <a:ext uri="{FF2B5EF4-FFF2-40B4-BE49-F238E27FC236}">
                <a16:creationId xmlns:a16="http://schemas.microsoft.com/office/drawing/2014/main" id="{10C2D0E1-5FEE-23EA-1C58-05F48D0DA0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6826" y="122498"/>
            <a:ext cx="2916000" cy="6480000"/>
          </a:xfrm>
          <a:prstGeom prst="rect">
            <a:avLst/>
          </a:prstGeom>
        </p:spPr>
      </p:pic>
    </p:spTree>
    <p:extLst>
      <p:ext uri="{BB962C8B-B14F-4D97-AF65-F5344CB8AC3E}">
        <p14:creationId xmlns:p14="http://schemas.microsoft.com/office/powerpoint/2010/main" val="35423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3"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E73A07-4F98-1E4D-5D53-0234B84191EE}"/>
              </a:ext>
            </a:extLst>
          </p:cNvPr>
          <p:cNvSpPr>
            <a:spLocks noGrp="1"/>
          </p:cNvSpPr>
          <p:nvPr>
            <p:ph type="title"/>
          </p:nvPr>
        </p:nvSpPr>
        <p:spPr/>
        <p:txBody>
          <a:bodyPr/>
          <a:lstStyle/>
          <a:p>
            <a:r>
              <a:rPr lang="de-DE" dirty="0"/>
              <a:t>Optionen von Geometrien</a:t>
            </a:r>
            <a:endParaRPr lang="de-CH" dirty="0"/>
          </a:p>
        </p:txBody>
      </p:sp>
      <p:sp>
        <p:nvSpPr>
          <p:cNvPr id="4" name="Foliennummernplatzhalter 3">
            <a:extLst>
              <a:ext uri="{FF2B5EF4-FFF2-40B4-BE49-F238E27FC236}">
                <a16:creationId xmlns:a16="http://schemas.microsoft.com/office/drawing/2014/main" id="{3EBA0AD5-E232-57FE-388F-A846F5D81FA5}"/>
              </a:ext>
            </a:extLst>
          </p:cNvPr>
          <p:cNvSpPr>
            <a:spLocks noGrp="1"/>
          </p:cNvSpPr>
          <p:nvPr>
            <p:ph type="sldNum" sz="quarter" idx="12"/>
          </p:nvPr>
        </p:nvSpPr>
        <p:spPr/>
        <p:txBody>
          <a:bodyPr/>
          <a:lstStyle/>
          <a:p>
            <a:fld id="{442AD375-037F-43D0-B059-5172DA06796A}" type="slidenum">
              <a:rPr lang="de-CH" smtClean="0"/>
              <a:pPr/>
              <a:t>25</a:t>
            </a:fld>
            <a:endParaRPr lang="de-CH"/>
          </a:p>
        </p:txBody>
      </p:sp>
      <p:pic>
        <p:nvPicPr>
          <p:cNvPr id="5" name="Inhaltsplatzhalter 5" descr="Ein Bild, das Text, Karte, Screenshot enthält.&#10;&#10;Automatisch generierte Beschreibung">
            <a:extLst>
              <a:ext uri="{FF2B5EF4-FFF2-40B4-BE49-F238E27FC236}">
                <a16:creationId xmlns:a16="http://schemas.microsoft.com/office/drawing/2014/main" id="{7CF55E04-DFE2-7FEB-182E-EEF12B831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00" y="122498"/>
            <a:ext cx="2916000" cy="6480000"/>
          </a:xfrm>
          <a:prstGeom prst="rect">
            <a:avLst/>
          </a:prstGeom>
        </p:spPr>
      </p:pic>
      <p:sp>
        <p:nvSpPr>
          <p:cNvPr id="6" name="Pfeil: nach rechts 5">
            <a:extLst>
              <a:ext uri="{FF2B5EF4-FFF2-40B4-BE49-F238E27FC236}">
                <a16:creationId xmlns:a16="http://schemas.microsoft.com/office/drawing/2014/main" id="{2231A5E5-66D2-B89D-C94C-C5BE05414E8E}"/>
              </a:ext>
            </a:extLst>
          </p:cNvPr>
          <p:cNvSpPr/>
          <p:nvPr/>
        </p:nvSpPr>
        <p:spPr>
          <a:xfrm flipH="1">
            <a:off x="8361298" y="1349746"/>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Inhaltsplatzhalter 7" descr="Ein Bild, das Screenshot, Text, Software, Computer enthält.&#10;&#10;Automatisch generierte Beschreibung">
            <a:extLst>
              <a:ext uri="{FF2B5EF4-FFF2-40B4-BE49-F238E27FC236}">
                <a16:creationId xmlns:a16="http://schemas.microsoft.com/office/drawing/2014/main" id="{89B18F6D-6191-F9D1-649C-4CA519130C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5500" y="122498"/>
            <a:ext cx="2916000" cy="6480000"/>
          </a:xfrm>
        </p:spPr>
      </p:pic>
      <p:sp>
        <p:nvSpPr>
          <p:cNvPr id="9" name="Pfeil: nach rechts 8">
            <a:extLst>
              <a:ext uri="{FF2B5EF4-FFF2-40B4-BE49-F238E27FC236}">
                <a16:creationId xmlns:a16="http://schemas.microsoft.com/office/drawing/2014/main" id="{5583389F-A5A7-F20C-F4DF-D65ABCEBA867}"/>
              </a:ext>
            </a:extLst>
          </p:cNvPr>
          <p:cNvSpPr/>
          <p:nvPr/>
        </p:nvSpPr>
        <p:spPr>
          <a:xfrm rot="16200000">
            <a:off x="9182629" y="902367"/>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Grafik 12" descr="Ein Bild, das Text, Karte, Screenshot, Schrift enthält.&#10;&#10;Automatisch generierte Beschreibung">
            <a:extLst>
              <a:ext uri="{FF2B5EF4-FFF2-40B4-BE49-F238E27FC236}">
                <a16:creationId xmlns:a16="http://schemas.microsoft.com/office/drawing/2014/main" id="{17DD34B7-ACDC-56E5-5B6D-8F2C19EB9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00" y="122498"/>
            <a:ext cx="2916000" cy="6480000"/>
          </a:xfrm>
          <a:prstGeom prst="rect">
            <a:avLst/>
          </a:prstGeom>
          <a:ln>
            <a:solidFill>
              <a:schemeClr val="bg2">
                <a:lumMod val="75000"/>
              </a:schemeClr>
            </a:solidFill>
          </a:ln>
        </p:spPr>
      </p:pic>
    </p:spTree>
    <p:extLst>
      <p:ext uri="{BB962C8B-B14F-4D97-AF65-F5344CB8AC3E}">
        <p14:creationId xmlns:p14="http://schemas.microsoft.com/office/powerpoint/2010/main" val="396080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4AEC02-8A51-4FFB-2EAC-FC4ED1613ECD}"/>
              </a:ext>
            </a:extLst>
          </p:cNvPr>
          <p:cNvSpPr>
            <a:spLocks noGrp="1"/>
          </p:cNvSpPr>
          <p:nvPr>
            <p:ph type="title"/>
          </p:nvPr>
        </p:nvSpPr>
        <p:spPr/>
        <p:txBody>
          <a:bodyPr/>
          <a:lstStyle/>
          <a:p>
            <a:r>
              <a:rPr lang="de-DE" dirty="0"/>
              <a:t>Geometrien Filtern</a:t>
            </a:r>
            <a:endParaRPr lang="de-CH" dirty="0"/>
          </a:p>
        </p:txBody>
      </p:sp>
      <p:pic>
        <p:nvPicPr>
          <p:cNvPr id="6" name="Inhaltsplatzhalter 5" descr="Ein Bild, das Text, Karte, Screenshot enthält.&#10;&#10;Automatisch generierte Beschreibung">
            <a:extLst>
              <a:ext uri="{FF2B5EF4-FFF2-40B4-BE49-F238E27FC236}">
                <a16:creationId xmlns:a16="http://schemas.microsoft.com/office/drawing/2014/main" id="{7EF23573-10B3-63D8-C274-218F29B5C2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75500" y="137477"/>
            <a:ext cx="2916000" cy="6480000"/>
          </a:xfrm>
        </p:spPr>
      </p:pic>
      <p:sp>
        <p:nvSpPr>
          <p:cNvPr id="4" name="Foliennummernplatzhalter 3">
            <a:extLst>
              <a:ext uri="{FF2B5EF4-FFF2-40B4-BE49-F238E27FC236}">
                <a16:creationId xmlns:a16="http://schemas.microsoft.com/office/drawing/2014/main" id="{32529739-CB20-3D7C-47CF-9A37CB10EC6E}"/>
              </a:ext>
            </a:extLst>
          </p:cNvPr>
          <p:cNvSpPr>
            <a:spLocks noGrp="1"/>
          </p:cNvSpPr>
          <p:nvPr>
            <p:ph type="sldNum" sz="quarter" idx="12"/>
          </p:nvPr>
        </p:nvSpPr>
        <p:spPr/>
        <p:txBody>
          <a:bodyPr/>
          <a:lstStyle/>
          <a:p>
            <a:fld id="{442AD375-037F-43D0-B059-5172DA06796A}" type="slidenum">
              <a:rPr lang="de-CH" smtClean="0"/>
              <a:pPr/>
              <a:t>26</a:t>
            </a:fld>
            <a:endParaRPr lang="de-CH"/>
          </a:p>
        </p:txBody>
      </p:sp>
      <p:sp>
        <p:nvSpPr>
          <p:cNvPr id="7" name="Pfeil: nach rechts 6">
            <a:extLst>
              <a:ext uri="{FF2B5EF4-FFF2-40B4-BE49-F238E27FC236}">
                <a16:creationId xmlns:a16="http://schemas.microsoft.com/office/drawing/2014/main" id="{4EC5B5F5-2496-0255-8CF8-282C6250673E}"/>
              </a:ext>
            </a:extLst>
          </p:cNvPr>
          <p:cNvSpPr/>
          <p:nvPr/>
        </p:nvSpPr>
        <p:spPr>
          <a:xfrm flipH="1">
            <a:off x="10144378" y="237226"/>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descr="Ein Bild, das Text, Screenshot, Software, Webseite enthält.&#10;&#10;Automatisch generierte Beschreibung">
            <a:extLst>
              <a:ext uri="{FF2B5EF4-FFF2-40B4-BE49-F238E27FC236}">
                <a16:creationId xmlns:a16="http://schemas.microsoft.com/office/drawing/2014/main" id="{D138BC3C-F357-77BA-8AFB-0955B3E82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500" y="137477"/>
            <a:ext cx="2916000" cy="6480000"/>
          </a:xfrm>
          <a:prstGeom prst="rect">
            <a:avLst/>
          </a:prstGeom>
          <a:ln>
            <a:solidFill>
              <a:schemeClr val="bg2">
                <a:lumMod val="25000"/>
              </a:schemeClr>
            </a:solidFill>
          </a:ln>
        </p:spPr>
      </p:pic>
    </p:spTree>
    <p:extLst>
      <p:ext uri="{BB962C8B-B14F-4D97-AF65-F5344CB8AC3E}">
        <p14:creationId xmlns:p14="http://schemas.microsoft.com/office/powerpoint/2010/main" val="18788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B9310-7669-B376-DC88-7EDD3745A303}"/>
              </a:ext>
            </a:extLst>
          </p:cNvPr>
          <p:cNvSpPr>
            <a:spLocks noGrp="1"/>
          </p:cNvSpPr>
          <p:nvPr>
            <p:ph type="title"/>
          </p:nvPr>
        </p:nvSpPr>
        <p:spPr/>
        <p:txBody>
          <a:bodyPr/>
          <a:lstStyle/>
          <a:p>
            <a:r>
              <a:rPr lang="de-DE" dirty="0"/>
              <a:t>Projekt wählen</a:t>
            </a:r>
            <a:endParaRPr lang="de-CH" dirty="0"/>
          </a:p>
        </p:txBody>
      </p:sp>
      <p:sp>
        <p:nvSpPr>
          <p:cNvPr id="4" name="Foliennummernplatzhalter 3">
            <a:extLst>
              <a:ext uri="{FF2B5EF4-FFF2-40B4-BE49-F238E27FC236}">
                <a16:creationId xmlns:a16="http://schemas.microsoft.com/office/drawing/2014/main" id="{CAFADD5A-1B4B-5581-ED0E-0ED4AF97D252}"/>
              </a:ext>
            </a:extLst>
          </p:cNvPr>
          <p:cNvSpPr>
            <a:spLocks noGrp="1"/>
          </p:cNvSpPr>
          <p:nvPr>
            <p:ph type="sldNum" sz="quarter" idx="12"/>
          </p:nvPr>
        </p:nvSpPr>
        <p:spPr/>
        <p:txBody>
          <a:bodyPr/>
          <a:lstStyle/>
          <a:p>
            <a:fld id="{442AD375-037F-43D0-B059-5172DA06796A}" type="slidenum">
              <a:rPr lang="de-CH" smtClean="0"/>
              <a:pPr/>
              <a:t>27</a:t>
            </a:fld>
            <a:endParaRPr lang="de-CH"/>
          </a:p>
        </p:txBody>
      </p:sp>
      <p:pic>
        <p:nvPicPr>
          <p:cNvPr id="5" name="Inhaltsplatzhalter 5" descr="Ein Bild, das Text, Karte, Screenshot enthält.&#10;&#10;Automatisch generierte Beschreibung">
            <a:extLst>
              <a:ext uri="{FF2B5EF4-FFF2-40B4-BE49-F238E27FC236}">
                <a16:creationId xmlns:a16="http://schemas.microsoft.com/office/drawing/2014/main" id="{57E5FDFE-CAF7-DD85-5536-1565C2EF8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00" y="122498"/>
            <a:ext cx="2916000" cy="6480000"/>
          </a:xfrm>
          <a:prstGeom prst="rect">
            <a:avLst/>
          </a:prstGeom>
        </p:spPr>
      </p:pic>
      <p:pic>
        <p:nvPicPr>
          <p:cNvPr id="8" name="Inhaltsplatzhalter 7" descr="Ein Bild, das Text, Screenshot, Grafikdesign, Schrift enthält.&#10;&#10;Automatisch generierte Beschreibung">
            <a:extLst>
              <a:ext uri="{FF2B5EF4-FFF2-40B4-BE49-F238E27FC236}">
                <a16:creationId xmlns:a16="http://schemas.microsoft.com/office/drawing/2014/main" id="{F1A4DEDE-1FE4-AE25-D805-BE2C5DAD68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5500" y="129484"/>
            <a:ext cx="2916000" cy="6480000"/>
          </a:xfrm>
        </p:spPr>
      </p:pic>
      <p:sp>
        <p:nvSpPr>
          <p:cNvPr id="6" name="Pfeil: nach rechts 5">
            <a:extLst>
              <a:ext uri="{FF2B5EF4-FFF2-40B4-BE49-F238E27FC236}">
                <a16:creationId xmlns:a16="http://schemas.microsoft.com/office/drawing/2014/main" id="{FBFB8DAA-6857-19CB-8E4A-F72F5E399EA0}"/>
              </a:ext>
            </a:extLst>
          </p:cNvPr>
          <p:cNvSpPr/>
          <p:nvPr/>
        </p:nvSpPr>
        <p:spPr>
          <a:xfrm flipV="1">
            <a:off x="6337177" y="248516"/>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Inhaltsplatzhalter 2">
            <a:extLst>
              <a:ext uri="{FF2B5EF4-FFF2-40B4-BE49-F238E27FC236}">
                <a16:creationId xmlns:a16="http://schemas.microsoft.com/office/drawing/2014/main" id="{4C259734-7234-3D49-67DD-58B534225780}"/>
              </a:ext>
            </a:extLst>
          </p:cNvPr>
          <p:cNvSpPr txBox="1">
            <a:spLocks/>
          </p:cNvSpPr>
          <p:nvPr/>
        </p:nvSpPr>
        <p:spPr>
          <a:xfrm>
            <a:off x="554038" y="2339340"/>
            <a:ext cx="6415722"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Bitte …</a:t>
            </a:r>
          </a:p>
          <a:p>
            <a:pPr marL="285750" indent="-285750">
              <a:buFont typeface="Courier New" panose="02070309020205020404" pitchFamily="49" charset="0"/>
              <a:buChar char="o"/>
            </a:pPr>
            <a:r>
              <a:rPr lang="de-DE" sz="2800" dirty="0"/>
              <a:t>nicht synchronisieren!</a:t>
            </a:r>
          </a:p>
          <a:p>
            <a:pPr marL="285750" indent="-285750">
              <a:buFont typeface="Courier New" panose="02070309020205020404" pitchFamily="49" charset="0"/>
              <a:buChar char="o"/>
            </a:pPr>
            <a:r>
              <a:rPr lang="de-DE" sz="2800" dirty="0"/>
              <a:t>keine neuen Projekte erstellen!</a:t>
            </a:r>
          </a:p>
          <a:p>
            <a:pPr marL="285750" indent="-285750">
              <a:buFont typeface="Courier New" panose="02070309020205020404" pitchFamily="49" charset="0"/>
              <a:buChar char="o"/>
            </a:pPr>
            <a:r>
              <a:rPr lang="de-DE" sz="2800" dirty="0"/>
              <a:t>OV und </a:t>
            </a:r>
            <a:r>
              <a:rPr lang="de-DE" sz="2800" dirty="0" err="1"/>
              <a:t>Stv</a:t>
            </a:r>
            <a:r>
              <a:rPr lang="de-DE" sz="2800" dirty="0"/>
              <a:t>, sowie EL können Projekte erstellen.</a:t>
            </a:r>
          </a:p>
          <a:p>
            <a:endParaRPr lang="de-DE" sz="2800" dirty="0"/>
          </a:p>
          <a:p>
            <a:endParaRPr lang="de-CH" dirty="0"/>
          </a:p>
        </p:txBody>
      </p:sp>
    </p:spTree>
    <p:extLst>
      <p:ext uri="{BB962C8B-B14F-4D97-AF65-F5344CB8AC3E}">
        <p14:creationId xmlns:p14="http://schemas.microsoft.com/office/powerpoint/2010/main" val="318630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CE7CB-EABB-07EE-46A8-B60E6C77950C}"/>
              </a:ext>
            </a:extLst>
          </p:cNvPr>
          <p:cNvSpPr>
            <a:spLocks noGrp="1"/>
          </p:cNvSpPr>
          <p:nvPr>
            <p:ph type="title"/>
          </p:nvPr>
        </p:nvSpPr>
        <p:spPr/>
        <p:txBody>
          <a:bodyPr/>
          <a:lstStyle/>
          <a:p>
            <a:r>
              <a:rPr lang="de-DE" dirty="0"/>
              <a:t>Zeitplan</a:t>
            </a:r>
            <a:endParaRPr lang="de-CH" dirty="0"/>
          </a:p>
        </p:txBody>
      </p:sp>
      <p:graphicFrame>
        <p:nvGraphicFramePr>
          <p:cNvPr id="5" name="Inhaltsplatzhalter 4">
            <a:extLst>
              <a:ext uri="{FF2B5EF4-FFF2-40B4-BE49-F238E27FC236}">
                <a16:creationId xmlns:a16="http://schemas.microsoft.com/office/drawing/2014/main" id="{7F495659-479C-5817-E76B-C748C55EC5FE}"/>
              </a:ext>
            </a:extLst>
          </p:cNvPr>
          <p:cNvGraphicFramePr>
            <a:graphicFrameLocks noGrp="1"/>
          </p:cNvGraphicFramePr>
          <p:nvPr>
            <p:ph idx="1"/>
            <p:extLst>
              <p:ext uri="{D42A27DB-BD31-4B8C-83A1-F6EECF244321}">
                <p14:modId xmlns:p14="http://schemas.microsoft.com/office/powerpoint/2010/main" val="3786637527"/>
              </p:ext>
            </p:extLst>
          </p:nvPr>
        </p:nvGraphicFramePr>
        <p:xfrm>
          <a:off x="590130" y="2347618"/>
          <a:ext cx="11525670" cy="3519186"/>
        </p:xfrm>
        <a:graphic>
          <a:graphicData uri="http://schemas.openxmlformats.org/drawingml/2006/table">
            <a:tbl>
              <a:tblPr/>
              <a:tblGrid>
                <a:gridCol w="2799689">
                  <a:extLst>
                    <a:ext uri="{9D8B030D-6E8A-4147-A177-3AD203B41FA5}">
                      <a16:colId xmlns:a16="http://schemas.microsoft.com/office/drawing/2014/main" val="1457520262"/>
                    </a:ext>
                  </a:extLst>
                </a:gridCol>
                <a:gridCol w="8725981">
                  <a:extLst>
                    <a:ext uri="{9D8B030D-6E8A-4147-A177-3AD203B41FA5}">
                      <a16:colId xmlns:a16="http://schemas.microsoft.com/office/drawing/2014/main" val="4084425443"/>
                    </a:ext>
                  </a:extLst>
                </a:gridCol>
              </a:tblGrid>
              <a:tr h="635913">
                <a:tc>
                  <a:txBody>
                    <a:bodyPr/>
                    <a:lstStyle/>
                    <a:p>
                      <a:r>
                        <a:rPr lang="de-CH" sz="2400" dirty="0">
                          <a:effectLst/>
                        </a:rPr>
                        <a:t>9.12.23</a:t>
                      </a:r>
                    </a:p>
                  </a:txBody>
                  <a:tcPr marL="90845" marR="90845" marT="45422" marB="45422">
                    <a:lnL>
                      <a:noFill/>
                    </a:lnL>
                    <a:lnR>
                      <a:noFill/>
                    </a:lnR>
                    <a:lnT>
                      <a:noFill/>
                    </a:lnT>
                    <a:lnB>
                      <a:noFill/>
                    </a:lnB>
                    <a:noFill/>
                  </a:tcPr>
                </a:tc>
                <a:tc>
                  <a:txBody>
                    <a:bodyPr/>
                    <a:lstStyle/>
                    <a:p>
                      <a:r>
                        <a:rPr lang="de-DE" sz="2400" dirty="0">
                          <a:effectLst/>
                        </a:rPr>
                        <a:t>Schulung 1 für OV der RG (GPS-Funktionen)</a:t>
                      </a:r>
                    </a:p>
                  </a:txBody>
                  <a:tcPr marL="90845" marR="90845" marT="45422" marB="45422">
                    <a:lnL>
                      <a:noFill/>
                    </a:lnL>
                    <a:lnR>
                      <a:noFill/>
                    </a:lnR>
                    <a:lnT>
                      <a:noFill/>
                    </a:lnT>
                    <a:lnB>
                      <a:noFill/>
                    </a:lnB>
                    <a:noFill/>
                  </a:tcPr>
                </a:tc>
                <a:extLst>
                  <a:ext uri="{0D108BD9-81ED-4DB2-BD59-A6C34878D82A}">
                    <a16:rowId xmlns:a16="http://schemas.microsoft.com/office/drawing/2014/main" val="3531422709"/>
                  </a:ext>
                </a:extLst>
              </a:tr>
              <a:tr h="496269">
                <a:tc>
                  <a:txBody>
                    <a:bodyPr/>
                    <a:lstStyle/>
                    <a:p>
                      <a:r>
                        <a:rPr lang="de-CH" sz="2400" dirty="0">
                          <a:effectLst/>
                        </a:rPr>
                        <a:t>1.2.24</a:t>
                      </a:r>
                    </a:p>
                  </a:txBody>
                  <a:tcPr marL="90845" marR="90845" marT="45422" marB="45422">
                    <a:lnL>
                      <a:noFill/>
                    </a:lnL>
                    <a:lnR>
                      <a:noFill/>
                    </a:lnR>
                    <a:lnT>
                      <a:noFill/>
                    </a:lnT>
                    <a:lnB>
                      <a:noFill/>
                    </a:lnB>
                    <a:noFill/>
                  </a:tcPr>
                </a:tc>
                <a:tc>
                  <a:txBody>
                    <a:bodyPr/>
                    <a:lstStyle/>
                    <a:p>
                      <a:r>
                        <a:rPr lang="de-DE" sz="2400" dirty="0">
                          <a:effectLst/>
                        </a:rPr>
                        <a:t>Online Schulung 2 für OV (Web-App / Benutzer-Management)</a:t>
                      </a:r>
                    </a:p>
                  </a:txBody>
                  <a:tcPr marL="90845" marR="90845" marT="45422" marB="45422">
                    <a:lnL>
                      <a:noFill/>
                    </a:lnL>
                    <a:lnR>
                      <a:noFill/>
                    </a:lnR>
                    <a:lnT>
                      <a:noFill/>
                    </a:lnT>
                    <a:lnB>
                      <a:noFill/>
                    </a:lnB>
                    <a:noFill/>
                  </a:tcPr>
                </a:tc>
                <a:extLst>
                  <a:ext uri="{0D108BD9-81ED-4DB2-BD59-A6C34878D82A}">
                    <a16:rowId xmlns:a16="http://schemas.microsoft.com/office/drawing/2014/main" val="2326571892"/>
                  </a:ext>
                </a:extLst>
              </a:tr>
              <a:tr h="363379">
                <a:tc>
                  <a:txBody>
                    <a:bodyPr/>
                    <a:lstStyle/>
                    <a:p>
                      <a:r>
                        <a:rPr lang="de-CH" sz="2400" dirty="0">
                          <a:effectLst/>
                        </a:rPr>
                        <a:t>Februar/März/April</a:t>
                      </a:r>
                    </a:p>
                  </a:txBody>
                  <a:tcPr marL="90845" marR="90845" marT="45422" marB="45422">
                    <a:lnL>
                      <a:noFill/>
                    </a:lnL>
                    <a:lnR>
                      <a:noFill/>
                    </a:lnR>
                    <a:lnT>
                      <a:noFill/>
                    </a:lnT>
                    <a:lnB>
                      <a:noFill/>
                    </a:lnB>
                    <a:noFill/>
                  </a:tcPr>
                </a:tc>
                <a:tc>
                  <a:txBody>
                    <a:bodyPr/>
                    <a:lstStyle/>
                    <a:p>
                      <a:r>
                        <a:rPr lang="de-DE" sz="2400">
                          <a:effectLst/>
                        </a:rPr>
                        <a:t>Schulung und Übungen mit FeldApp in den RG</a:t>
                      </a:r>
                    </a:p>
                  </a:txBody>
                  <a:tcPr marL="90845" marR="90845" marT="45422" marB="45422">
                    <a:lnL>
                      <a:noFill/>
                    </a:lnL>
                    <a:lnR>
                      <a:noFill/>
                    </a:lnR>
                    <a:lnT>
                      <a:noFill/>
                    </a:lnT>
                    <a:lnB>
                      <a:noFill/>
                    </a:lnB>
                    <a:noFill/>
                  </a:tcPr>
                </a:tc>
                <a:extLst>
                  <a:ext uri="{0D108BD9-81ED-4DB2-BD59-A6C34878D82A}">
                    <a16:rowId xmlns:a16="http://schemas.microsoft.com/office/drawing/2014/main" val="3391140587"/>
                  </a:ext>
                </a:extLst>
              </a:tr>
              <a:tr h="363379">
                <a:tc>
                  <a:txBody>
                    <a:bodyPr/>
                    <a:lstStyle/>
                    <a:p>
                      <a:r>
                        <a:rPr lang="de-CH" sz="2400" dirty="0">
                          <a:effectLst/>
                        </a:rPr>
                        <a:t>3.3.24</a:t>
                      </a:r>
                    </a:p>
                  </a:txBody>
                  <a:tcPr marL="90845" marR="90845" marT="45422" marB="45422">
                    <a:lnL>
                      <a:noFill/>
                    </a:lnL>
                    <a:lnR>
                      <a:noFill/>
                    </a:lnR>
                    <a:lnT>
                      <a:noFill/>
                    </a:lnT>
                    <a:lnB>
                      <a:noFill/>
                    </a:lnB>
                    <a:noFill/>
                  </a:tcPr>
                </a:tc>
                <a:tc>
                  <a:txBody>
                    <a:bodyPr/>
                    <a:lstStyle/>
                    <a:p>
                      <a:r>
                        <a:rPr lang="de-CH" sz="2400" dirty="0">
                          <a:effectLst/>
                        </a:rPr>
                        <a:t>Schulung der EL</a:t>
                      </a:r>
                    </a:p>
                  </a:txBody>
                  <a:tcPr marL="90845" marR="90845" marT="45422" marB="45422">
                    <a:lnL>
                      <a:noFill/>
                    </a:lnL>
                    <a:lnR>
                      <a:noFill/>
                    </a:lnR>
                    <a:lnT>
                      <a:noFill/>
                    </a:lnT>
                    <a:lnB>
                      <a:noFill/>
                    </a:lnB>
                    <a:noFill/>
                  </a:tcPr>
                </a:tc>
                <a:extLst>
                  <a:ext uri="{0D108BD9-81ED-4DB2-BD59-A6C34878D82A}">
                    <a16:rowId xmlns:a16="http://schemas.microsoft.com/office/drawing/2014/main" val="1436022512"/>
                  </a:ext>
                </a:extLst>
              </a:tr>
              <a:tr h="363379">
                <a:tc>
                  <a:txBody>
                    <a:bodyPr/>
                    <a:lstStyle/>
                    <a:p>
                      <a:r>
                        <a:rPr lang="de-CH" sz="2400" dirty="0">
                          <a:effectLst/>
                        </a:rPr>
                        <a:t>20./21.4.24</a:t>
                      </a:r>
                    </a:p>
                  </a:txBody>
                  <a:tcPr marL="90845" marR="90845" marT="45422" marB="45422">
                    <a:lnL>
                      <a:noFill/>
                    </a:lnL>
                    <a:lnR>
                      <a:noFill/>
                    </a:lnR>
                    <a:lnT>
                      <a:noFill/>
                    </a:lnT>
                    <a:lnB>
                      <a:noFill/>
                    </a:lnB>
                    <a:noFill/>
                  </a:tcPr>
                </a:tc>
                <a:tc>
                  <a:txBody>
                    <a:bodyPr/>
                    <a:lstStyle/>
                    <a:p>
                      <a:r>
                        <a:rPr lang="de-DE" sz="2400" b="1" dirty="0">
                          <a:effectLst/>
                        </a:rPr>
                        <a:t>SAR-Test</a:t>
                      </a:r>
                      <a:r>
                        <a:rPr lang="de-DE" sz="2400" dirty="0">
                          <a:effectLst/>
                        </a:rPr>
                        <a:t> findet mit </a:t>
                      </a:r>
                      <a:r>
                        <a:rPr lang="de-DE" sz="2400" dirty="0" err="1">
                          <a:effectLst/>
                        </a:rPr>
                        <a:t>FeldApp</a:t>
                      </a:r>
                      <a:r>
                        <a:rPr lang="de-DE" sz="2400" dirty="0">
                          <a:effectLst/>
                        </a:rPr>
                        <a:t> statt.</a:t>
                      </a:r>
                    </a:p>
                  </a:txBody>
                  <a:tcPr marL="90845" marR="90845" marT="45422" marB="45422">
                    <a:lnL>
                      <a:noFill/>
                    </a:lnL>
                    <a:lnR>
                      <a:noFill/>
                    </a:lnR>
                    <a:lnT>
                      <a:noFill/>
                    </a:lnT>
                    <a:lnB>
                      <a:noFill/>
                    </a:lnB>
                    <a:noFill/>
                  </a:tcPr>
                </a:tc>
                <a:extLst>
                  <a:ext uri="{0D108BD9-81ED-4DB2-BD59-A6C34878D82A}">
                    <a16:rowId xmlns:a16="http://schemas.microsoft.com/office/drawing/2014/main" val="13669562"/>
                  </a:ext>
                </a:extLst>
              </a:tr>
              <a:tr h="560588">
                <a:tc>
                  <a:txBody>
                    <a:bodyPr/>
                    <a:lstStyle/>
                    <a:p>
                      <a:r>
                        <a:rPr lang="de-CH" sz="2400" dirty="0">
                          <a:effectLst/>
                        </a:rPr>
                        <a:t>Ende April</a:t>
                      </a:r>
                    </a:p>
                  </a:txBody>
                  <a:tcPr marL="90845" marR="90845" marT="45422" marB="45422">
                    <a:lnL>
                      <a:noFill/>
                    </a:lnL>
                    <a:lnR>
                      <a:noFill/>
                    </a:lnR>
                    <a:lnT>
                      <a:noFill/>
                    </a:lnT>
                    <a:lnB>
                      <a:noFill/>
                    </a:lnB>
                    <a:noFill/>
                  </a:tcPr>
                </a:tc>
                <a:tc>
                  <a:txBody>
                    <a:bodyPr/>
                    <a:lstStyle/>
                    <a:p>
                      <a:r>
                        <a:rPr lang="de-DE" sz="2400" dirty="0">
                          <a:effectLst/>
                        </a:rPr>
                        <a:t>Online-Meeting: Feedbacks / Erfahrungsberichte von OV</a:t>
                      </a:r>
                    </a:p>
                  </a:txBody>
                  <a:tcPr marL="90845" marR="90845" marT="45422" marB="45422">
                    <a:lnL>
                      <a:noFill/>
                    </a:lnL>
                    <a:lnR>
                      <a:noFill/>
                    </a:lnR>
                    <a:lnT>
                      <a:noFill/>
                    </a:lnT>
                    <a:lnB>
                      <a:noFill/>
                    </a:lnB>
                    <a:noFill/>
                  </a:tcPr>
                </a:tc>
                <a:extLst>
                  <a:ext uri="{0D108BD9-81ED-4DB2-BD59-A6C34878D82A}">
                    <a16:rowId xmlns:a16="http://schemas.microsoft.com/office/drawing/2014/main" val="732111359"/>
                  </a:ext>
                </a:extLst>
              </a:tr>
              <a:tr h="363379">
                <a:tc>
                  <a:txBody>
                    <a:bodyPr/>
                    <a:lstStyle/>
                    <a:p>
                      <a:r>
                        <a:rPr lang="de-CH" sz="2400" dirty="0">
                          <a:effectLst/>
                        </a:rPr>
                        <a:t>ab Mai 2024</a:t>
                      </a:r>
                    </a:p>
                  </a:txBody>
                  <a:tcPr marL="90845" marR="90845" marT="45422" marB="45422">
                    <a:lnL>
                      <a:noFill/>
                    </a:lnL>
                    <a:lnR>
                      <a:noFill/>
                    </a:lnR>
                    <a:lnT>
                      <a:noFill/>
                    </a:lnT>
                    <a:lnB>
                      <a:noFill/>
                    </a:lnB>
                    <a:noFill/>
                  </a:tcPr>
                </a:tc>
                <a:tc>
                  <a:txBody>
                    <a:bodyPr/>
                    <a:lstStyle/>
                    <a:p>
                      <a:r>
                        <a:rPr lang="de-DE" sz="2400" dirty="0">
                          <a:effectLst/>
                        </a:rPr>
                        <a:t>Einsätze werden mit </a:t>
                      </a:r>
                      <a:r>
                        <a:rPr lang="de-DE" sz="2400" dirty="0" err="1">
                          <a:effectLst/>
                        </a:rPr>
                        <a:t>FeldApp</a:t>
                      </a:r>
                      <a:r>
                        <a:rPr lang="de-DE" sz="2400" dirty="0">
                          <a:effectLst/>
                        </a:rPr>
                        <a:t> durchgeführt.</a:t>
                      </a:r>
                    </a:p>
                  </a:txBody>
                  <a:tcPr marL="90845" marR="90845" marT="45422" marB="45422">
                    <a:lnL>
                      <a:noFill/>
                    </a:lnL>
                    <a:lnR>
                      <a:noFill/>
                    </a:lnR>
                    <a:lnT>
                      <a:noFill/>
                    </a:lnT>
                    <a:lnB>
                      <a:noFill/>
                    </a:lnB>
                    <a:noFill/>
                  </a:tcPr>
                </a:tc>
                <a:extLst>
                  <a:ext uri="{0D108BD9-81ED-4DB2-BD59-A6C34878D82A}">
                    <a16:rowId xmlns:a16="http://schemas.microsoft.com/office/drawing/2014/main" val="3192024070"/>
                  </a:ext>
                </a:extLst>
              </a:tr>
            </a:tbl>
          </a:graphicData>
        </a:graphic>
      </p:graphicFrame>
      <p:sp>
        <p:nvSpPr>
          <p:cNvPr id="4" name="Foliennummernplatzhalter 3">
            <a:extLst>
              <a:ext uri="{FF2B5EF4-FFF2-40B4-BE49-F238E27FC236}">
                <a16:creationId xmlns:a16="http://schemas.microsoft.com/office/drawing/2014/main" id="{4CF9080C-95FB-B6ED-06DF-F95B23EB2237}"/>
              </a:ext>
            </a:extLst>
          </p:cNvPr>
          <p:cNvSpPr>
            <a:spLocks noGrp="1"/>
          </p:cNvSpPr>
          <p:nvPr>
            <p:ph type="sldNum" sz="quarter" idx="12"/>
          </p:nvPr>
        </p:nvSpPr>
        <p:spPr/>
        <p:txBody>
          <a:bodyPr/>
          <a:lstStyle/>
          <a:p>
            <a:fld id="{442AD375-037F-43D0-B059-5172DA06796A}" type="slidenum">
              <a:rPr lang="de-CH" smtClean="0"/>
              <a:pPr/>
              <a:t>28</a:t>
            </a:fld>
            <a:endParaRPr lang="de-CH"/>
          </a:p>
        </p:txBody>
      </p:sp>
    </p:spTree>
    <p:extLst>
      <p:ext uri="{BB962C8B-B14F-4D97-AF65-F5344CB8AC3E}">
        <p14:creationId xmlns:p14="http://schemas.microsoft.com/office/powerpoint/2010/main" val="1786559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2DEB83-E205-B0B4-6346-8D599B504867}"/>
              </a:ext>
            </a:extLst>
          </p:cNvPr>
          <p:cNvSpPr>
            <a:spLocks noGrp="1"/>
          </p:cNvSpPr>
          <p:nvPr>
            <p:ph type="title"/>
          </p:nvPr>
        </p:nvSpPr>
        <p:spPr/>
        <p:txBody>
          <a:bodyPr/>
          <a:lstStyle/>
          <a:p>
            <a:r>
              <a:rPr lang="de-DE" dirty="0"/>
              <a:t>Fragen?</a:t>
            </a:r>
            <a:endParaRPr lang="de-CH" dirty="0"/>
          </a:p>
        </p:txBody>
      </p:sp>
      <p:sp>
        <p:nvSpPr>
          <p:cNvPr id="3" name="Inhaltsplatzhalter 2">
            <a:extLst>
              <a:ext uri="{FF2B5EF4-FFF2-40B4-BE49-F238E27FC236}">
                <a16:creationId xmlns:a16="http://schemas.microsoft.com/office/drawing/2014/main" id="{DF931AAF-7D3E-1EE3-31F7-C6EB6B035C70}"/>
              </a:ext>
            </a:extLst>
          </p:cNvPr>
          <p:cNvSpPr>
            <a:spLocks noGrp="1"/>
          </p:cNvSpPr>
          <p:nvPr>
            <p:ph idx="1"/>
          </p:nvPr>
        </p:nvSpPr>
        <p:spPr>
          <a:xfrm>
            <a:off x="554038" y="2339340"/>
            <a:ext cx="11087100" cy="3633036"/>
          </a:xfrm>
        </p:spPr>
        <p:txBody>
          <a:bodyPr/>
          <a:lstStyle/>
          <a:p>
            <a:endParaRPr lang="de-DE" sz="2800" dirty="0"/>
          </a:p>
          <a:p>
            <a:endParaRPr lang="de-CH" dirty="0"/>
          </a:p>
        </p:txBody>
      </p:sp>
      <p:sp>
        <p:nvSpPr>
          <p:cNvPr id="4" name="Foliennummernplatzhalter 3">
            <a:extLst>
              <a:ext uri="{FF2B5EF4-FFF2-40B4-BE49-F238E27FC236}">
                <a16:creationId xmlns:a16="http://schemas.microsoft.com/office/drawing/2014/main" id="{C02B5CAA-FEE6-D4D1-DADF-0953EBACD4AA}"/>
              </a:ext>
            </a:extLst>
          </p:cNvPr>
          <p:cNvSpPr>
            <a:spLocks noGrp="1"/>
          </p:cNvSpPr>
          <p:nvPr>
            <p:ph type="sldNum" sz="quarter" idx="12"/>
          </p:nvPr>
        </p:nvSpPr>
        <p:spPr/>
        <p:txBody>
          <a:bodyPr/>
          <a:lstStyle/>
          <a:p>
            <a:fld id="{442AD375-037F-43D0-B059-5172DA06796A}" type="slidenum">
              <a:rPr lang="de-CH" smtClean="0"/>
              <a:pPr/>
              <a:t>29</a:t>
            </a:fld>
            <a:endParaRPr lang="de-CH"/>
          </a:p>
        </p:txBody>
      </p:sp>
    </p:spTree>
    <p:extLst>
      <p:ext uri="{BB962C8B-B14F-4D97-AF65-F5344CB8AC3E}">
        <p14:creationId xmlns:p14="http://schemas.microsoft.com/office/powerpoint/2010/main" val="3641369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t>Die Einsatz-App: Ziele</a:t>
            </a:r>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4755616" y="2358189"/>
            <a:ext cx="6885522" cy="3735107"/>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4943872" y="2476422"/>
            <a:ext cx="6624737" cy="347787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de-DE" sz="2000" spc="20">
                <a:effectLst/>
                <a:latin typeface="Arial" panose="020B0604020202020204" pitchFamily="34" charset="0"/>
                <a:ea typeface="Arial" panose="020B0604020202020204" pitchFamily="34" charset="0"/>
                <a:cs typeface="Times New Roman" panose="02020603050405020304" pitchFamily="18" charset="0"/>
              </a:rPr>
              <a:t>Das Smartphone für den Offline-Einsatz vorbereiten. </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a:effectLst/>
                <a:latin typeface="Arial" panose="020B0604020202020204" pitchFamily="34" charset="0"/>
                <a:ea typeface="Arial" panose="020B0604020202020204" pitchFamily="34" charset="0"/>
                <a:cs typeface="Times New Roman" panose="02020603050405020304" pitchFamily="18" charset="0"/>
              </a:rPr>
              <a:t>Koordinaten eines beliebigen Punktes angeben.</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a:effectLst/>
                <a:latin typeface="Arial" panose="020B0604020202020204" pitchFamily="34" charset="0"/>
                <a:ea typeface="Arial" panose="020B0604020202020204" pitchFamily="34" charset="0"/>
                <a:cs typeface="Times New Roman" panose="02020603050405020304" pitchFamily="18" charset="0"/>
              </a:rPr>
              <a:t>Punkte, Linien und Polygone/Sektoren direkt auf der Karte eingeben und Punkte durch Angabe der Koordinaten eingeben.</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a:effectLst/>
                <a:latin typeface="Arial" panose="020B0604020202020204" pitchFamily="34" charset="0"/>
                <a:ea typeface="Arial" panose="020B0604020202020204" pitchFamily="34" charset="0"/>
                <a:cs typeface="Times New Roman" panose="02020603050405020304" pitchFamily="18" charset="0"/>
              </a:rPr>
              <a:t>Distanz und Azimut eines Geländepunktes vom aktuellen Standort aus bestimmen.</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a:effectLst/>
                <a:latin typeface="Arial" panose="020B0604020202020204" pitchFamily="34" charset="0"/>
                <a:ea typeface="Arial" panose="020B0604020202020204" pitchFamily="34" charset="0"/>
                <a:cs typeface="Times New Roman" panose="02020603050405020304" pitchFamily="18" charset="0"/>
              </a:rPr>
              <a:t>Eine gelaufene Route aufzeichnen, speichern und synchronisieren</a:t>
            </a:r>
            <a:r>
              <a:rPr lang="de-DE" sz="1800" spc="20">
                <a:effectLst/>
                <a:latin typeface="Arial" panose="020B0604020202020204" pitchFamily="34" charset="0"/>
                <a:ea typeface="Arial" panose="020B0604020202020204" pitchFamily="34" charset="0"/>
                <a:cs typeface="Times New Roman" panose="02020603050405020304" pitchFamily="18" charset="0"/>
              </a:rPr>
              <a:t>.</a:t>
            </a:r>
            <a:endParaRPr lang="de-CH" sz="1800" spc="2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644A502D-0F57-938C-6189-F578B9F9AE21}"/>
              </a:ext>
            </a:extLst>
          </p:cNvPr>
          <p:cNvSpPr/>
          <p:nvPr/>
        </p:nvSpPr>
        <p:spPr>
          <a:xfrm>
            <a:off x="579616" y="2358189"/>
            <a:ext cx="4176000" cy="36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descr="Ein Bild, das Text, Karte, Schrift, Zahl enthält.&#10;&#10;Automatisch generierte Beschreibung">
            <a:extLst>
              <a:ext uri="{FF2B5EF4-FFF2-40B4-BE49-F238E27FC236}">
                <a16:creationId xmlns:a16="http://schemas.microsoft.com/office/drawing/2014/main" id="{1415DEB3-A9D0-C6BB-72FC-A570F222D080}"/>
              </a:ext>
            </a:extLst>
          </p:cNvPr>
          <p:cNvPicPr>
            <a:picLocks noChangeAspect="1"/>
          </p:cNvPicPr>
          <p:nvPr/>
        </p:nvPicPr>
        <p:blipFill>
          <a:blip r:embed="rId3"/>
          <a:stretch>
            <a:fillRect/>
          </a:stretch>
        </p:blipFill>
        <p:spPr>
          <a:xfrm rot="702546">
            <a:off x="2025203" y="2529647"/>
            <a:ext cx="1548878" cy="3329082"/>
          </a:xfrm>
          <a:prstGeom prst="rect">
            <a:avLst/>
          </a:prstGeom>
        </p:spPr>
      </p:pic>
    </p:spTree>
    <p:extLst>
      <p:ext uri="{BB962C8B-B14F-4D97-AF65-F5344CB8AC3E}">
        <p14:creationId xmlns:p14="http://schemas.microsoft.com/office/powerpoint/2010/main" val="316725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gn="ctr"/>
            <a:r>
              <a:rPr lang="de-CH" sz="2800"/>
              <a:t>Wie funktioniert eigentlich das GPS?</a:t>
            </a:r>
          </a:p>
        </p:txBody>
      </p:sp>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1026" name="Picture 2" descr="http://previews.123rf.com/images/lenm/lenm1204/lenm120400034/13131944-Illustration-of-a-Shocked-Smiley-Stock-Illustration-emot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2852936"/>
            <a:ext cx="5474920"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3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4A338A-6B73-4885-A1FE-26F4CC40B9C3}"/>
              </a:ext>
            </a:extLst>
          </p:cNvPr>
          <p:cNvSpPr>
            <a:spLocks noGrp="1"/>
          </p:cNvSpPr>
          <p:nvPr>
            <p:ph type="title"/>
          </p:nvPr>
        </p:nvSpPr>
        <p:spPr/>
        <p:txBody>
          <a:bodyPr/>
          <a:lstStyle/>
          <a:p>
            <a:r>
              <a:rPr lang="de-DE"/>
              <a:t>Der GPS-Satellit</a:t>
            </a:r>
            <a:endParaRPr lang="de-CH"/>
          </a:p>
        </p:txBody>
      </p:sp>
      <p:pic>
        <p:nvPicPr>
          <p:cNvPr id="2050" name="Picture 2">
            <a:extLst>
              <a:ext uri="{FF2B5EF4-FFF2-40B4-BE49-F238E27FC236}">
                <a16:creationId xmlns:a16="http://schemas.microsoft.com/office/drawing/2014/main" id="{9436A17F-B89E-497F-A522-B0E2693667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912" y="3356993"/>
            <a:ext cx="1259632" cy="89223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172DCE0C-0518-475D-8D70-CEEEA25D7BDF}"/>
              </a:ext>
            </a:extLst>
          </p:cNvPr>
          <p:cNvSpPr/>
          <p:nvPr/>
        </p:nvSpPr>
        <p:spPr>
          <a:xfrm>
            <a:off x="5429672" y="3263051"/>
            <a:ext cx="1080120" cy="10801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a:extLst>
              <a:ext uri="{FF2B5EF4-FFF2-40B4-BE49-F238E27FC236}">
                <a16:creationId xmlns:a16="http://schemas.microsoft.com/office/drawing/2014/main" id="{D302FD65-1F6B-4EA9-90E9-8A3D9118FE39}"/>
              </a:ext>
            </a:extLst>
          </p:cNvPr>
          <p:cNvSpPr/>
          <p:nvPr/>
        </p:nvSpPr>
        <p:spPr>
          <a:xfrm>
            <a:off x="5231905" y="3044838"/>
            <a:ext cx="1536291" cy="153629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9B5EC3C8-5997-4969-BE4E-6B172033A8A0}"/>
              </a:ext>
            </a:extLst>
          </p:cNvPr>
          <p:cNvSpPr/>
          <p:nvPr/>
        </p:nvSpPr>
        <p:spPr>
          <a:xfrm>
            <a:off x="5005508" y="2852937"/>
            <a:ext cx="1954589" cy="195458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0402FA9E-95F1-4405-ADD8-442574FBAC24}"/>
              </a:ext>
            </a:extLst>
          </p:cNvPr>
          <p:cNvSpPr/>
          <p:nvPr/>
        </p:nvSpPr>
        <p:spPr>
          <a:xfrm>
            <a:off x="4727848" y="2564904"/>
            <a:ext cx="2520280" cy="252028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69A329BB-65BC-4B8A-B8A3-C60B9731B85E}"/>
              </a:ext>
            </a:extLst>
          </p:cNvPr>
          <p:cNvSpPr/>
          <p:nvPr/>
        </p:nvSpPr>
        <p:spPr>
          <a:xfrm>
            <a:off x="4380123" y="2183185"/>
            <a:ext cx="3239852" cy="323985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15FFC117-F3C9-4EF0-96DD-F57F1BAC8D63}"/>
              </a:ext>
            </a:extLst>
          </p:cNvPr>
          <p:cNvPicPr>
            <a:picLocks noChangeAspect="1"/>
          </p:cNvPicPr>
          <p:nvPr/>
        </p:nvPicPr>
        <p:blipFill>
          <a:blip r:embed="rId4"/>
          <a:stretch>
            <a:fillRect/>
          </a:stretch>
        </p:blipFill>
        <p:spPr>
          <a:xfrm>
            <a:off x="7636215" y="4628604"/>
            <a:ext cx="1188132" cy="1188132"/>
          </a:xfrm>
          <a:prstGeom prst="rect">
            <a:avLst/>
          </a:prstGeom>
        </p:spPr>
      </p:pic>
      <p:sp>
        <p:nvSpPr>
          <p:cNvPr id="10" name="Ellipse 9">
            <a:extLst>
              <a:ext uri="{FF2B5EF4-FFF2-40B4-BE49-F238E27FC236}">
                <a16:creationId xmlns:a16="http://schemas.microsoft.com/office/drawing/2014/main" id="{AEA543F4-09E7-4EA2-987B-766B7108D669}"/>
              </a:ext>
            </a:extLst>
          </p:cNvPr>
          <p:cNvSpPr/>
          <p:nvPr/>
        </p:nvSpPr>
        <p:spPr>
          <a:xfrm>
            <a:off x="3809746" y="1635330"/>
            <a:ext cx="4374486" cy="438595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770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7" name="Grafik 6">
            <a:extLst>
              <a:ext uri="{FF2B5EF4-FFF2-40B4-BE49-F238E27FC236}">
                <a16:creationId xmlns:a16="http://schemas.microsoft.com/office/drawing/2014/main" id="{AD12D825-1CE4-422B-B356-5A28BE5F292B}"/>
              </a:ext>
            </a:extLst>
          </p:cNvPr>
          <p:cNvPicPr>
            <a:picLocks noChangeAspect="1"/>
          </p:cNvPicPr>
          <p:nvPr/>
        </p:nvPicPr>
        <p:blipFill>
          <a:blip r:embed="rId3"/>
          <a:stretch>
            <a:fillRect/>
          </a:stretch>
        </p:blipFill>
        <p:spPr>
          <a:xfrm>
            <a:off x="5447928" y="3594832"/>
            <a:ext cx="1188132" cy="1188132"/>
          </a:xfrm>
          <a:prstGeom prst="rect">
            <a:avLst/>
          </a:prstGeom>
        </p:spPr>
      </p:pic>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sp>
        <p:nvSpPr>
          <p:cNvPr id="2" name="Pfeil: nach rechts 1">
            <a:extLst>
              <a:ext uri="{FF2B5EF4-FFF2-40B4-BE49-F238E27FC236}">
                <a16:creationId xmlns:a16="http://schemas.microsoft.com/office/drawing/2014/main" id="{B4D05422-2579-41C3-86C6-7B0F93872D8D}"/>
              </a:ext>
            </a:extLst>
          </p:cNvPr>
          <p:cNvSpPr/>
          <p:nvPr/>
        </p:nvSpPr>
        <p:spPr>
          <a:xfrm rot="16200000">
            <a:off x="4990225" y="4436858"/>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74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285412" y="1136995"/>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3600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619526" y="176716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312993" y="1196753"/>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Pfeil: nach rechts 13">
            <a:extLst>
              <a:ext uri="{FF2B5EF4-FFF2-40B4-BE49-F238E27FC236}">
                <a16:creationId xmlns:a16="http://schemas.microsoft.com/office/drawing/2014/main" id="{618F141E-6F01-4A06-AB8C-9775BE77E087}"/>
              </a:ext>
            </a:extLst>
          </p:cNvPr>
          <p:cNvSpPr/>
          <p:nvPr/>
        </p:nvSpPr>
        <p:spPr>
          <a:xfrm rot="16200000">
            <a:off x="5026764" y="4350151"/>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13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E4BFE1-A757-BBE0-E6A0-8419DC49AC31}"/>
              </a:ext>
            </a:extLst>
          </p:cNvPr>
          <p:cNvSpPr>
            <a:spLocks noGrp="1"/>
          </p:cNvSpPr>
          <p:nvPr>
            <p:ph type="title"/>
          </p:nvPr>
        </p:nvSpPr>
        <p:spPr/>
        <p:txBody>
          <a:bodyPr/>
          <a:lstStyle/>
          <a:p>
            <a:r>
              <a:rPr lang="de-CH"/>
              <a:t>Schnitt dreier Kugeln</a:t>
            </a:r>
          </a:p>
        </p:txBody>
      </p:sp>
      <p:pic>
        <p:nvPicPr>
          <p:cNvPr id="5" name="Grafik 4">
            <a:extLst>
              <a:ext uri="{FF2B5EF4-FFF2-40B4-BE49-F238E27FC236}">
                <a16:creationId xmlns:a16="http://schemas.microsoft.com/office/drawing/2014/main" id="{764A762D-C7A6-0BD2-A84F-01884F8BD401}"/>
              </a:ext>
            </a:extLst>
          </p:cNvPr>
          <p:cNvPicPr>
            <a:picLocks noChangeAspect="1"/>
          </p:cNvPicPr>
          <p:nvPr/>
        </p:nvPicPr>
        <p:blipFill>
          <a:blip r:embed="rId3"/>
          <a:stretch>
            <a:fillRect/>
          </a:stretch>
        </p:blipFill>
        <p:spPr>
          <a:xfrm flipH="1">
            <a:off x="4007768" y="1713437"/>
            <a:ext cx="5184576" cy="4811909"/>
          </a:xfrm>
          <a:prstGeom prst="rect">
            <a:avLst/>
          </a:prstGeom>
        </p:spPr>
      </p:pic>
      <p:sp>
        <p:nvSpPr>
          <p:cNvPr id="8" name="Textfeld 7">
            <a:extLst>
              <a:ext uri="{FF2B5EF4-FFF2-40B4-BE49-F238E27FC236}">
                <a16:creationId xmlns:a16="http://schemas.microsoft.com/office/drawing/2014/main" id="{A008AD88-1657-AE8B-1760-1A8D7323CB4D}"/>
              </a:ext>
            </a:extLst>
          </p:cNvPr>
          <p:cNvSpPr txBox="1"/>
          <p:nvPr/>
        </p:nvSpPr>
        <p:spPr>
          <a:xfrm>
            <a:off x="2858007" y="4544400"/>
            <a:ext cx="8216993"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de-CH" sz="3600"/>
              <a:t>2-dimensionale Welt &gt;&gt; 2 + 1 Satelliten</a:t>
            </a:r>
          </a:p>
          <a:p>
            <a:r>
              <a:rPr lang="de-CH" sz="3600"/>
              <a:t>3-dimensionale Welt &gt;&gt; 3 + 1 Satelliten</a:t>
            </a:r>
            <a:endParaRPr lang="de-DE" sz="3600"/>
          </a:p>
        </p:txBody>
      </p:sp>
    </p:spTree>
    <p:extLst>
      <p:ext uri="{BB962C8B-B14F-4D97-AF65-F5344CB8AC3E}">
        <p14:creationId xmlns:p14="http://schemas.microsoft.com/office/powerpoint/2010/main" val="21656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Benutzerdefiniertes Design">
  <a:themeElements>
    <a:clrScheme name="Reddog">
      <a:dk1>
        <a:sysClr val="windowText" lastClr="000000"/>
      </a:dk1>
      <a:lt1>
        <a:sysClr val="window" lastClr="FFFFFF"/>
      </a:lt1>
      <a:dk2>
        <a:srgbClr val="7F7F7F"/>
      </a:dk2>
      <a:lt2>
        <a:srgbClr val="F2F2F2"/>
      </a:lt2>
      <a:accent1>
        <a:srgbClr val="E10000"/>
      </a:accent1>
      <a:accent2>
        <a:srgbClr val="413980"/>
      </a:accent2>
      <a:accent3>
        <a:srgbClr val="676199"/>
      </a:accent3>
      <a:accent4>
        <a:srgbClr val="8D88B3"/>
      </a:accent4>
      <a:accent5>
        <a:srgbClr val="E73333"/>
      </a:accent5>
      <a:accent6>
        <a:srgbClr val="ED666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Redog V1.potx" id="{6C81654A-A9AF-4065-AD8D-080567F3FB8C}" vid="{5D443BA2-1E54-4C1A-9B95-5F3D72E4C1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 Redog V1</Template>
  <TotalTime>0</TotalTime>
  <Words>1061</Words>
  <Application>Microsoft Office PowerPoint</Application>
  <PresentationFormat>Breitbild</PresentationFormat>
  <Paragraphs>189</Paragraphs>
  <Slides>29</Slides>
  <Notes>16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29</vt:i4>
      </vt:variant>
    </vt:vector>
  </HeadingPairs>
  <TitlesOfParts>
    <vt:vector size="35" baseType="lpstr">
      <vt:lpstr>Arial</vt:lpstr>
      <vt:lpstr>Arial Rounded MT Bold</vt:lpstr>
      <vt:lpstr>Courier New</vt:lpstr>
      <vt:lpstr>open_sansregular</vt:lpstr>
      <vt:lpstr>Wingdings</vt:lpstr>
      <vt:lpstr>Benutzerdefiniertes Design</vt:lpstr>
      <vt:lpstr>Die Einsatz-App</vt:lpstr>
      <vt:lpstr>Orientierung in 3 Teilen</vt:lpstr>
      <vt:lpstr>Die Einsatz-App: Ziele</vt:lpstr>
      <vt:lpstr>GPS: Global Positioning System</vt:lpstr>
      <vt:lpstr>Der GPS-Satellit</vt:lpstr>
      <vt:lpstr>GPS: Global Positioning System</vt:lpstr>
      <vt:lpstr>GPS: Global Positioning System</vt:lpstr>
      <vt:lpstr>GPS: Global Positioning System</vt:lpstr>
      <vt:lpstr>Schnitt dreier Kugeln</vt:lpstr>
      <vt:lpstr>GNSS: Globales Navigationssatellitensystem</vt:lpstr>
      <vt:lpstr>GPS - Zusammenfassung</vt:lpstr>
      <vt:lpstr>GPS Einsatz-App </vt:lpstr>
      <vt:lpstr>FeldApp: Download – Installieren – Anmelden </vt:lpstr>
      <vt:lpstr>FeldApp: Berechtigung für Standort </vt:lpstr>
      <vt:lpstr>FeldApp: Energiesparmodus deaktivieren</vt:lpstr>
      <vt:lpstr>FeldApp: im Einsatz</vt:lpstr>
      <vt:lpstr>FeldApp: GPS-Funktionen</vt:lpstr>
      <vt:lpstr>Geometrie zeichnen</vt:lpstr>
      <vt:lpstr>Bildschirm ausrichten</vt:lpstr>
      <vt:lpstr>Kartenebene wählen</vt:lpstr>
      <vt:lpstr>Kartenebene wählen</vt:lpstr>
      <vt:lpstr>Standort anzeigen</vt:lpstr>
      <vt:lpstr>Info zu Geometrie</vt:lpstr>
      <vt:lpstr>Weitere Funktionen</vt:lpstr>
      <vt:lpstr>Optionen von Geometrien</vt:lpstr>
      <vt:lpstr>Geometrien Filtern</vt:lpstr>
      <vt:lpstr>Projekt wählen</vt:lpstr>
      <vt:lpstr>Zeitplan</vt:lpstr>
      <vt:lpstr>Fragen?</vt:lpstr>
    </vt:vector>
  </TitlesOfParts>
  <Company>Schweizerisches Rotes Kreuz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hinzufügen</dc:title>
  <dc:creator>Bähler Sabine</dc:creator>
  <cp:lastModifiedBy>Adrian Blaser</cp:lastModifiedBy>
  <cp:revision>1</cp:revision>
  <cp:lastPrinted>2024-01-12T17:18:05Z</cp:lastPrinted>
  <dcterms:created xsi:type="dcterms:W3CDTF">2020-03-05T07:56:57Z</dcterms:created>
  <dcterms:modified xsi:type="dcterms:W3CDTF">2024-02-09T12:34:19Z</dcterms:modified>
</cp:coreProperties>
</file>