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8"/>
  </p:notesMasterIdLst>
  <p:handoutMasterIdLst>
    <p:handoutMasterId r:id="rId39"/>
  </p:handoutMasterIdLst>
  <p:sldIdLst>
    <p:sldId id="263" r:id="rId2"/>
    <p:sldId id="257" r:id="rId3"/>
    <p:sldId id="430" r:id="rId4"/>
    <p:sldId id="369" r:id="rId5"/>
    <p:sldId id="433" r:id="rId6"/>
    <p:sldId id="393" r:id="rId7"/>
    <p:sldId id="400" r:id="rId8"/>
    <p:sldId id="401" r:id="rId9"/>
    <p:sldId id="439" r:id="rId10"/>
    <p:sldId id="447" r:id="rId11"/>
    <p:sldId id="448" r:id="rId12"/>
    <p:sldId id="465" r:id="rId13"/>
    <p:sldId id="264" r:id="rId14"/>
    <p:sldId id="449" r:id="rId15"/>
    <p:sldId id="450" r:id="rId16"/>
    <p:sldId id="451" r:id="rId17"/>
    <p:sldId id="453" r:id="rId18"/>
    <p:sldId id="452" r:id="rId19"/>
    <p:sldId id="482" r:id="rId20"/>
    <p:sldId id="468" r:id="rId21"/>
    <p:sldId id="480" r:id="rId22"/>
    <p:sldId id="466" r:id="rId23"/>
    <p:sldId id="483" r:id="rId24"/>
    <p:sldId id="470" r:id="rId25"/>
    <p:sldId id="486" r:id="rId26"/>
    <p:sldId id="487" r:id="rId27"/>
    <p:sldId id="488" r:id="rId28"/>
    <p:sldId id="481" r:id="rId29"/>
    <p:sldId id="489" r:id="rId30"/>
    <p:sldId id="490" r:id="rId31"/>
    <p:sldId id="473" r:id="rId32"/>
    <p:sldId id="474" r:id="rId33"/>
    <p:sldId id="475" r:id="rId34"/>
    <p:sldId id="478" r:id="rId35"/>
    <p:sldId id="476" r:id="rId36"/>
    <p:sldId id="454" r:id="rId37"/>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5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AEAEA"/>
    <a:srgbClr val="DED0D0"/>
    <a:srgbClr val="BCBCC5"/>
    <a:srgbClr val="ED6666"/>
    <a:srgbClr val="E73333"/>
    <a:srgbClr val="8D88B3"/>
    <a:srgbClr val="676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072F4-1F01-4F0C-BB7F-B96842153617}" v="790" dt="2026-02-20T15:15:49.49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52" autoAdjust="0"/>
  </p:normalViewPr>
  <p:slideViewPr>
    <p:cSldViewPr snapToGrid="0" showGuides="1">
      <p:cViewPr varScale="1">
        <p:scale>
          <a:sx n="64" d="100"/>
          <a:sy n="64" d="100"/>
        </p:scale>
        <p:origin x="1322" y="259"/>
      </p:cViewPr>
      <p:guideLst>
        <p:guide orient="horz" pos="2160"/>
        <p:guide pos="3840"/>
        <p:guide pos="452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Blaser" userId="d25b3806177abc24" providerId="LiveId" clId="{4BECB2EB-EF2A-4543-8DF8-D95C48828794}"/>
    <pc:docChg chg="undo custSel addSld delSld modSld sldOrd modShowInfo">
      <pc:chgData name="Adrian Blaser" userId="d25b3806177abc24" providerId="LiveId" clId="{4BECB2EB-EF2A-4543-8DF8-D95C48828794}" dt="2026-02-20T15:17:24.187" v="3865" actId="1076"/>
      <pc:docMkLst>
        <pc:docMk/>
      </pc:docMkLst>
      <pc:sldChg chg="modSp mod">
        <pc:chgData name="Adrian Blaser" userId="d25b3806177abc24" providerId="LiveId" clId="{4BECB2EB-EF2A-4543-8DF8-D95C48828794}" dt="2026-02-03T17:59:57.411" v="1514" actId="20577"/>
        <pc:sldMkLst>
          <pc:docMk/>
          <pc:sldMk cId="1741142098" sldId="263"/>
        </pc:sldMkLst>
        <pc:spChg chg="mod">
          <ac:chgData name="Adrian Blaser" userId="d25b3806177abc24" providerId="LiveId" clId="{4BECB2EB-EF2A-4543-8DF8-D95C48828794}" dt="2026-02-03T17:59:57.411" v="1514" actId="20577"/>
          <ac:spMkLst>
            <pc:docMk/>
            <pc:sldMk cId="1741142098" sldId="263"/>
            <ac:spMk id="3" creationId="{1800ADBC-6170-4FA2-BA6B-D312502F5E15}"/>
          </ac:spMkLst>
        </pc:spChg>
      </pc:sldChg>
      <pc:sldChg chg="addSp delSp modSp mod modAnim">
        <pc:chgData name="Adrian Blaser" userId="d25b3806177abc24" providerId="LiveId" clId="{4BECB2EB-EF2A-4543-8DF8-D95C48828794}" dt="2026-02-20T15:17:24.187" v="3865" actId="1076"/>
        <pc:sldMkLst>
          <pc:docMk/>
          <pc:sldMk cId="3167252386" sldId="430"/>
        </pc:sldMkLst>
        <pc:spChg chg="mod">
          <ac:chgData name="Adrian Blaser" userId="d25b3806177abc24" providerId="LiveId" clId="{4BECB2EB-EF2A-4543-8DF8-D95C48828794}" dt="2026-02-15T17:41:56.172" v="2373" actId="20577"/>
          <ac:spMkLst>
            <pc:docMk/>
            <pc:sldMk cId="3167252386" sldId="430"/>
            <ac:spMk id="5" creationId="{FC299435-448E-4E56-9183-6DF8DB7E7BA4}"/>
          </ac:spMkLst>
        </pc:spChg>
        <pc:spChg chg="del mod">
          <ac:chgData name="Adrian Blaser" userId="d25b3806177abc24" providerId="LiveId" clId="{4BECB2EB-EF2A-4543-8DF8-D95C48828794}" dt="2026-02-20T15:16:00.427" v="3861" actId="478"/>
          <ac:spMkLst>
            <pc:docMk/>
            <pc:sldMk cId="3167252386" sldId="430"/>
            <ac:spMk id="8" creationId="{644A502D-0F57-938C-6189-F578B9F9AE21}"/>
          </ac:spMkLst>
        </pc:spChg>
        <pc:grpChg chg="add mod">
          <ac:chgData name="Adrian Blaser" userId="d25b3806177abc24" providerId="LiveId" clId="{4BECB2EB-EF2A-4543-8DF8-D95C48828794}" dt="2026-02-20T15:17:24.187" v="3865" actId="1076"/>
          <ac:grpSpMkLst>
            <pc:docMk/>
            <pc:sldMk cId="3167252386" sldId="430"/>
            <ac:grpSpMk id="6" creationId="{91FEEB9C-4525-664D-0D04-10D14B54162F}"/>
          </ac:grpSpMkLst>
        </pc:grpChg>
        <pc:picChg chg="add del mod">
          <ac:chgData name="Adrian Blaser" userId="d25b3806177abc24" providerId="LiveId" clId="{4BECB2EB-EF2A-4543-8DF8-D95C48828794}" dt="2026-02-20T15:15:18.216" v="3856" actId="478"/>
          <ac:picMkLst>
            <pc:docMk/>
            <pc:sldMk cId="3167252386" sldId="430"/>
            <ac:picMk id="2" creationId="{91102C14-50A0-BE08-4916-F63CB46568F0}"/>
          </ac:picMkLst>
        </pc:picChg>
        <pc:picChg chg="mod">
          <ac:chgData name="Adrian Blaser" userId="d25b3806177abc24" providerId="LiveId" clId="{4BECB2EB-EF2A-4543-8DF8-D95C48828794}" dt="2026-02-20T15:15:49.499" v="3859"/>
          <ac:picMkLst>
            <pc:docMk/>
            <pc:sldMk cId="3167252386" sldId="430"/>
            <ac:picMk id="7" creationId="{60DB2270-0654-883A-51CD-BC81C1DAE0A8}"/>
          </ac:picMkLst>
        </pc:picChg>
        <pc:picChg chg="mod">
          <ac:chgData name="Adrian Blaser" userId="d25b3806177abc24" providerId="LiveId" clId="{4BECB2EB-EF2A-4543-8DF8-D95C48828794}" dt="2026-02-20T15:15:49.499" v="3859"/>
          <ac:picMkLst>
            <pc:docMk/>
            <pc:sldMk cId="3167252386" sldId="430"/>
            <ac:picMk id="9" creationId="{AEA2C857-8B56-D708-A1E7-46143A779D7F}"/>
          </ac:picMkLst>
        </pc:picChg>
      </pc:sldChg>
      <pc:sldChg chg="modSp mod">
        <pc:chgData name="Adrian Blaser" userId="d25b3806177abc24" providerId="LiveId" clId="{4BECB2EB-EF2A-4543-8DF8-D95C48828794}" dt="2026-02-15T17:43:27.464" v="2400" actId="1076"/>
        <pc:sldMkLst>
          <pc:docMk/>
          <pc:sldMk cId="2165604727" sldId="439"/>
        </pc:sldMkLst>
        <pc:spChg chg="mod">
          <ac:chgData name="Adrian Blaser" userId="d25b3806177abc24" providerId="LiveId" clId="{4BECB2EB-EF2A-4543-8DF8-D95C48828794}" dt="2026-02-15T17:43:21.571" v="2399" actId="14100"/>
          <ac:spMkLst>
            <pc:docMk/>
            <pc:sldMk cId="2165604727" sldId="439"/>
            <ac:spMk id="8" creationId="{A008AD88-1657-AE8B-1760-1A8D7323CB4D}"/>
          </ac:spMkLst>
        </pc:spChg>
        <pc:picChg chg="mod">
          <ac:chgData name="Adrian Blaser" userId="d25b3806177abc24" providerId="LiveId" clId="{4BECB2EB-EF2A-4543-8DF8-D95C48828794}" dt="2026-02-15T17:43:27.464" v="2400" actId="1076"/>
          <ac:picMkLst>
            <pc:docMk/>
            <pc:sldMk cId="2165604727" sldId="439"/>
            <ac:picMk id="5" creationId="{764A762D-C7A6-0BD2-A84F-01884F8BD401}"/>
          </ac:picMkLst>
        </pc:picChg>
      </pc:sldChg>
      <pc:sldChg chg="delSp mod">
        <pc:chgData name="Adrian Blaser" userId="d25b3806177abc24" providerId="LiveId" clId="{4BECB2EB-EF2A-4543-8DF8-D95C48828794}" dt="2026-02-02T12:52:04.527" v="0" actId="478"/>
        <pc:sldMkLst>
          <pc:docMk/>
          <pc:sldMk cId="60548258" sldId="449"/>
        </pc:sldMkLst>
      </pc:sldChg>
      <pc:sldChg chg="addSp delSp modSp mod">
        <pc:chgData name="Adrian Blaser" userId="d25b3806177abc24" providerId="LiveId" clId="{4BECB2EB-EF2A-4543-8DF8-D95C48828794}" dt="2026-02-02T16:24:14.063" v="102" actId="478"/>
        <pc:sldMkLst>
          <pc:docMk/>
          <pc:sldMk cId="3987062114" sldId="450"/>
        </pc:sldMkLst>
        <pc:spChg chg="mod">
          <ac:chgData name="Adrian Blaser" userId="d25b3806177abc24" providerId="LiveId" clId="{4BECB2EB-EF2A-4543-8DF8-D95C48828794}" dt="2026-02-02T15:10:21.844" v="75"/>
          <ac:spMkLst>
            <pc:docMk/>
            <pc:sldMk cId="3987062114" sldId="450"/>
            <ac:spMk id="2" creationId="{30796528-2ED7-6E31-81E9-D50F362CE90D}"/>
          </ac:spMkLst>
        </pc:spChg>
        <pc:spChg chg="mod">
          <ac:chgData name="Adrian Blaser" userId="d25b3806177abc24" providerId="LiveId" clId="{4BECB2EB-EF2A-4543-8DF8-D95C48828794}" dt="2026-02-02T15:09:21.322" v="74" actId="20577"/>
          <ac:spMkLst>
            <pc:docMk/>
            <pc:sldMk cId="3987062114" sldId="450"/>
            <ac:spMk id="3" creationId="{5D9F828A-3A8A-1A37-B563-A42B36909521}"/>
          </ac:spMkLst>
        </pc:spChg>
        <pc:spChg chg="mod">
          <ac:chgData name="Adrian Blaser" userId="d25b3806177abc24" providerId="LiveId" clId="{4BECB2EB-EF2A-4543-8DF8-D95C48828794}" dt="2026-02-02T16:10:51.427" v="83" actId="20577"/>
          <ac:spMkLst>
            <pc:docMk/>
            <pc:sldMk cId="3987062114" sldId="450"/>
            <ac:spMk id="9" creationId="{B126579A-C08F-AEA3-3975-BAB588A8AF24}"/>
          </ac:spMkLst>
        </pc:spChg>
        <pc:picChg chg="add mod">
          <ac:chgData name="Adrian Blaser" userId="d25b3806177abc24" providerId="LiveId" clId="{4BECB2EB-EF2A-4543-8DF8-D95C48828794}" dt="2026-02-02T15:07:04.802" v="40" actId="1582"/>
          <ac:picMkLst>
            <pc:docMk/>
            <pc:sldMk cId="3987062114" sldId="450"/>
            <ac:picMk id="14" creationId="{F6018D52-03D9-C5B3-59C4-67532E9E3162}"/>
          </ac:picMkLst>
        </pc:picChg>
        <pc:picChg chg="add mod ord">
          <ac:chgData name="Adrian Blaser" userId="d25b3806177abc24" providerId="LiveId" clId="{4BECB2EB-EF2A-4543-8DF8-D95C48828794}" dt="2026-02-02T16:23:41.800" v="93" actId="167"/>
          <ac:picMkLst>
            <pc:docMk/>
            <pc:sldMk cId="3987062114" sldId="450"/>
            <ac:picMk id="28" creationId="{0E35C818-841E-A714-5AE1-9FCDC2F3EE72}"/>
          </ac:picMkLst>
        </pc:picChg>
      </pc:sldChg>
      <pc:sldChg chg="addSp delSp modSp mod modNotes">
        <pc:chgData name="Adrian Blaser" userId="d25b3806177abc24" providerId="LiveId" clId="{4BECB2EB-EF2A-4543-8DF8-D95C48828794}" dt="2026-02-02T16:33:18.061" v="127" actId="20577"/>
        <pc:sldMkLst>
          <pc:docMk/>
          <pc:sldMk cId="744500131" sldId="451"/>
        </pc:sldMkLst>
        <pc:spChg chg="mod">
          <ac:chgData name="Adrian Blaser" userId="d25b3806177abc24" providerId="LiveId" clId="{4BECB2EB-EF2A-4543-8DF8-D95C48828794}" dt="2026-02-02T15:10:21.844" v="75"/>
          <ac:spMkLst>
            <pc:docMk/>
            <pc:sldMk cId="744500131" sldId="451"/>
            <ac:spMk id="2" creationId="{DCEA756F-D04C-2C90-3571-D1C3FC1CB1ED}"/>
          </ac:spMkLst>
        </pc:spChg>
        <pc:spChg chg="mod">
          <ac:chgData name="Adrian Blaser" userId="d25b3806177abc24" providerId="LiveId" clId="{4BECB2EB-EF2A-4543-8DF8-D95C48828794}" dt="2026-02-02T16:33:18.061" v="127" actId="20577"/>
          <ac:spMkLst>
            <pc:docMk/>
            <pc:sldMk cId="744500131" sldId="451"/>
            <ac:spMk id="7" creationId="{F9CBB3D5-23A0-A69B-E9B7-92876C8BCEEC}"/>
          </ac:spMkLst>
        </pc:spChg>
        <pc:spChg chg="add mod">
          <ac:chgData name="Adrian Blaser" userId="d25b3806177abc24" providerId="LiveId" clId="{4BECB2EB-EF2A-4543-8DF8-D95C48828794}" dt="2026-02-02T16:33:05.726" v="126" actId="1035"/>
          <ac:spMkLst>
            <pc:docMk/>
            <pc:sldMk cId="744500131" sldId="451"/>
            <ac:spMk id="9" creationId="{4046C977-A8C3-7468-8F94-D102D6DF2363}"/>
          </ac:spMkLst>
        </pc:spChg>
        <pc:picChg chg="add mod">
          <ac:chgData name="Adrian Blaser" userId="d25b3806177abc24" providerId="LiveId" clId="{4BECB2EB-EF2A-4543-8DF8-D95C48828794}" dt="2026-02-02T16:32:13.204" v="107" actId="1582"/>
          <ac:picMkLst>
            <pc:docMk/>
            <pc:sldMk cId="744500131" sldId="451"/>
            <ac:picMk id="8" creationId="{9B9EA83C-6638-EAF7-1CE7-A5DA82F47EEB}"/>
          </ac:picMkLst>
        </pc:picChg>
      </pc:sldChg>
      <pc:sldChg chg="modSp mod modNotesTx">
        <pc:chgData name="Adrian Blaser" userId="d25b3806177abc24" providerId="LiveId" clId="{4BECB2EB-EF2A-4543-8DF8-D95C48828794}" dt="2026-02-15T18:26:30.088" v="2510" actId="20577"/>
        <pc:sldMkLst>
          <pc:docMk/>
          <pc:sldMk cId="2080928797" sldId="452"/>
        </pc:sldMkLst>
        <pc:spChg chg="mod">
          <ac:chgData name="Adrian Blaser" userId="d25b3806177abc24" providerId="LiveId" clId="{4BECB2EB-EF2A-4543-8DF8-D95C48828794}" dt="2026-02-02T15:10:21.844" v="75"/>
          <ac:spMkLst>
            <pc:docMk/>
            <pc:sldMk cId="2080928797" sldId="452"/>
            <ac:spMk id="2" creationId="{42E9BCC4-E75E-D576-0873-569D3FC5A7F7}"/>
          </ac:spMkLst>
        </pc:spChg>
        <pc:spChg chg="mod">
          <ac:chgData name="Adrian Blaser" userId="d25b3806177abc24" providerId="LiveId" clId="{4BECB2EB-EF2A-4543-8DF8-D95C48828794}" dt="2026-02-02T17:12:34.197" v="208" actId="20577"/>
          <ac:spMkLst>
            <pc:docMk/>
            <pc:sldMk cId="2080928797" sldId="452"/>
            <ac:spMk id="3" creationId="{FE356C0C-36F0-EBE2-101F-939496ED5471}"/>
          </ac:spMkLst>
        </pc:spChg>
        <pc:spChg chg="mod">
          <ac:chgData name="Adrian Blaser" userId="d25b3806177abc24" providerId="LiveId" clId="{4BECB2EB-EF2A-4543-8DF8-D95C48828794}" dt="2026-02-15T18:26:30.088" v="2510" actId="20577"/>
          <ac:spMkLst>
            <pc:docMk/>
            <pc:sldMk cId="2080928797" sldId="452"/>
            <ac:spMk id="5" creationId="{67471C5D-0EDA-D5CF-48E2-127054E91E4E}"/>
          </ac:spMkLst>
        </pc:spChg>
      </pc:sldChg>
      <pc:sldChg chg="addSp delSp modSp mod addAnim delAnim modAnim">
        <pc:chgData name="Adrian Blaser" userId="d25b3806177abc24" providerId="LiveId" clId="{4BECB2EB-EF2A-4543-8DF8-D95C48828794}" dt="2026-02-20T15:15:40.570" v="3858" actId="1076"/>
        <pc:sldMkLst>
          <pc:docMk/>
          <pc:sldMk cId="3766367916" sldId="453"/>
        </pc:sldMkLst>
        <pc:spChg chg="mod">
          <ac:chgData name="Adrian Blaser" userId="d25b3806177abc24" providerId="LiveId" clId="{4BECB2EB-EF2A-4543-8DF8-D95C48828794}" dt="2026-02-02T15:10:21.844" v="75"/>
          <ac:spMkLst>
            <pc:docMk/>
            <pc:sldMk cId="3766367916" sldId="453"/>
            <ac:spMk id="2" creationId="{644D26AB-E6DE-C758-0D99-3AB96BC348BE}"/>
          </ac:spMkLst>
        </pc:spChg>
        <pc:spChg chg="mod">
          <ac:chgData name="Adrian Blaser" userId="d25b3806177abc24" providerId="LiveId" clId="{4BECB2EB-EF2A-4543-8DF8-D95C48828794}" dt="2026-02-15T18:05:58.108" v="2434" actId="207"/>
          <ac:spMkLst>
            <pc:docMk/>
            <pc:sldMk cId="3766367916" sldId="453"/>
            <ac:spMk id="12" creationId="{421F8FC3-BDDA-E579-9433-98EB06189E5D}"/>
          </ac:spMkLst>
        </pc:spChg>
        <pc:grpChg chg="add mod">
          <ac:chgData name="Adrian Blaser" userId="d25b3806177abc24" providerId="LiveId" clId="{4BECB2EB-EF2A-4543-8DF8-D95C48828794}" dt="2026-02-15T18:04:08.673" v="2422" actId="1076"/>
          <ac:grpSpMkLst>
            <pc:docMk/>
            <pc:sldMk cId="3766367916" sldId="453"/>
            <ac:grpSpMk id="8" creationId="{040994BB-3366-8DDF-4489-E5C6C8483B7F}"/>
          </ac:grpSpMkLst>
        </pc:grpChg>
        <pc:grpChg chg="add mod">
          <ac:chgData name="Adrian Blaser" userId="d25b3806177abc24" providerId="LiveId" clId="{4BECB2EB-EF2A-4543-8DF8-D95C48828794}" dt="2026-02-15T18:09:48.350" v="2462" actId="164"/>
          <ac:grpSpMkLst>
            <pc:docMk/>
            <pc:sldMk cId="3766367916" sldId="453"/>
            <ac:grpSpMk id="13" creationId="{E16B11E9-6DEF-2A4D-C579-46463B54098D}"/>
          </ac:grpSpMkLst>
        </pc:grpChg>
        <pc:grpChg chg="add mod">
          <ac:chgData name="Adrian Blaser" userId="d25b3806177abc24" providerId="LiveId" clId="{4BECB2EB-EF2A-4543-8DF8-D95C48828794}" dt="2026-02-15T18:09:58.851" v="2463" actId="164"/>
          <ac:grpSpMkLst>
            <pc:docMk/>
            <pc:sldMk cId="3766367916" sldId="453"/>
            <ac:grpSpMk id="15" creationId="{CC41DB30-5918-1D76-132A-3FCCA6C23161}"/>
          </ac:grpSpMkLst>
        </pc:grpChg>
        <pc:grpChg chg="add mod">
          <ac:chgData name="Adrian Blaser" userId="d25b3806177abc24" providerId="LiveId" clId="{4BECB2EB-EF2A-4543-8DF8-D95C48828794}" dt="2026-02-20T15:15:40.570" v="3858" actId="1076"/>
          <ac:grpSpMkLst>
            <pc:docMk/>
            <pc:sldMk cId="3766367916" sldId="453"/>
            <ac:grpSpMk id="20" creationId="{80077703-B50A-C82D-BEC3-C1DEAA1F41CB}"/>
          </ac:grpSpMkLst>
        </pc:grpChg>
        <pc:picChg chg="add mod ord">
          <ac:chgData name="Adrian Blaser" userId="d25b3806177abc24" providerId="LiveId" clId="{4BECB2EB-EF2A-4543-8DF8-D95C48828794}" dt="2026-02-15T18:04:02.046" v="2421" actId="164"/>
          <ac:picMkLst>
            <pc:docMk/>
            <pc:sldMk cId="3766367916" sldId="453"/>
            <ac:picMk id="6" creationId="{8FAC0962-8AF7-9672-B4FA-D295B3FE137A}"/>
          </ac:picMkLst>
        </pc:picChg>
        <pc:picChg chg="add mod ord">
          <ac:chgData name="Adrian Blaser" userId="d25b3806177abc24" providerId="LiveId" clId="{4BECB2EB-EF2A-4543-8DF8-D95C48828794}" dt="2026-02-15T18:04:02.046" v="2421" actId="164"/>
          <ac:picMkLst>
            <pc:docMk/>
            <pc:sldMk cId="3766367916" sldId="453"/>
            <ac:picMk id="7" creationId="{90FE1456-BF3A-E201-5928-B8C34C320AC6}"/>
          </ac:picMkLst>
        </pc:picChg>
        <pc:picChg chg="add mod ord">
          <ac:chgData name="Adrian Blaser" userId="d25b3806177abc24" providerId="LiveId" clId="{4BECB2EB-EF2A-4543-8DF8-D95C48828794}" dt="2026-02-15T18:09:48.350" v="2462" actId="164"/>
          <ac:picMkLst>
            <pc:docMk/>
            <pc:sldMk cId="3766367916" sldId="453"/>
            <ac:picMk id="10" creationId="{BD4C8480-5FC5-8E69-C150-80F27CB6CEB0}"/>
          </ac:picMkLst>
        </pc:picChg>
        <pc:picChg chg="add mod ord">
          <ac:chgData name="Adrian Blaser" userId="d25b3806177abc24" providerId="LiveId" clId="{4BECB2EB-EF2A-4543-8DF8-D95C48828794}" dt="2026-02-15T18:09:58.851" v="2463" actId="164"/>
          <ac:picMkLst>
            <pc:docMk/>
            <pc:sldMk cId="3766367916" sldId="453"/>
            <ac:picMk id="11" creationId="{098C051D-F83F-1673-7E8B-7E11E9501FF2}"/>
          </ac:picMkLst>
        </pc:picChg>
        <pc:picChg chg="add mod">
          <ac:chgData name="Adrian Blaser" userId="d25b3806177abc24" providerId="LiveId" clId="{4BECB2EB-EF2A-4543-8DF8-D95C48828794}" dt="2026-02-15T18:09:48.350" v="2462" actId="164"/>
          <ac:picMkLst>
            <pc:docMk/>
            <pc:sldMk cId="3766367916" sldId="453"/>
            <ac:picMk id="14" creationId="{E526515E-3F77-D061-2932-B7C4EDED9AA0}"/>
          </ac:picMkLst>
        </pc:picChg>
        <pc:picChg chg="add mod">
          <ac:chgData name="Adrian Blaser" userId="d25b3806177abc24" providerId="LiveId" clId="{4BECB2EB-EF2A-4543-8DF8-D95C48828794}" dt="2026-02-15T18:09:58.851" v="2463" actId="164"/>
          <ac:picMkLst>
            <pc:docMk/>
            <pc:sldMk cId="3766367916" sldId="453"/>
            <ac:picMk id="16" creationId="{323C1AF6-2637-35CB-71E9-51479B8F8C44}"/>
          </ac:picMkLst>
        </pc:picChg>
        <pc:picChg chg="add mod ord">
          <ac:chgData name="Adrian Blaser" userId="d25b3806177abc24" providerId="LiveId" clId="{4BECB2EB-EF2A-4543-8DF8-D95C48828794}" dt="2026-02-15T18:14:06.938" v="2498" actId="164"/>
          <ac:picMkLst>
            <pc:docMk/>
            <pc:sldMk cId="3766367916" sldId="453"/>
            <ac:picMk id="18" creationId="{EB947BE1-7C4D-850E-0598-716E12C05FCE}"/>
          </ac:picMkLst>
        </pc:picChg>
        <pc:picChg chg="add mod">
          <ac:chgData name="Adrian Blaser" userId="d25b3806177abc24" providerId="LiveId" clId="{4BECB2EB-EF2A-4543-8DF8-D95C48828794}" dt="2026-02-15T18:14:06.938" v="2498" actId="164"/>
          <ac:picMkLst>
            <pc:docMk/>
            <pc:sldMk cId="3766367916" sldId="453"/>
            <ac:picMk id="19" creationId="{943B5480-1741-9012-982C-B12BBAA5CED5}"/>
          </ac:picMkLst>
        </pc:picChg>
      </pc:sldChg>
      <pc:sldChg chg="addSp delSp mod">
        <pc:chgData name="Adrian Blaser" userId="d25b3806177abc24" providerId="LiveId" clId="{4BECB2EB-EF2A-4543-8DF8-D95C48828794}" dt="2026-02-02T22:50:56.897" v="1326" actId="478"/>
        <pc:sldMkLst>
          <pc:docMk/>
          <pc:sldMk cId="3641369780" sldId="454"/>
        </pc:sldMkLst>
      </pc:sldChg>
      <pc:sldChg chg="addSp delSp modSp new mod addAnim delAnim modAnim modNotesTx">
        <pc:chgData name="Adrian Blaser" userId="d25b3806177abc24" providerId="LiveId" clId="{4BECB2EB-EF2A-4543-8DF8-D95C48828794}" dt="2026-02-02T22:33:11.741" v="1216" actId="478"/>
        <pc:sldMkLst>
          <pc:docMk/>
          <pc:sldMk cId="68200201" sldId="466"/>
        </pc:sldMkLst>
        <pc:spChg chg="mod">
          <ac:chgData name="Adrian Blaser" userId="d25b3806177abc24" providerId="LiveId" clId="{4BECB2EB-EF2A-4543-8DF8-D95C48828794}" dt="2026-02-02T17:22:01.600" v="351" actId="20577"/>
          <ac:spMkLst>
            <pc:docMk/>
            <pc:sldMk cId="68200201" sldId="466"/>
            <ac:spMk id="2" creationId="{B7A6E45D-8E07-DEF7-954B-5EDF4E89EDF5}"/>
          </ac:spMkLst>
        </pc:spChg>
        <pc:spChg chg="add mod">
          <ac:chgData name="Adrian Blaser" userId="d25b3806177abc24" providerId="LiveId" clId="{4BECB2EB-EF2A-4543-8DF8-D95C48828794}" dt="2026-02-02T22:26:05.240" v="1133" actId="1076"/>
          <ac:spMkLst>
            <pc:docMk/>
            <pc:sldMk cId="68200201" sldId="466"/>
            <ac:spMk id="5" creationId="{452017BF-61B8-79AE-DDC7-6DFF734A21CE}"/>
          </ac:spMkLst>
        </pc:spChg>
        <pc:spChg chg="add del">
          <ac:chgData name="Adrian Blaser" userId="d25b3806177abc24" providerId="LiveId" clId="{4BECB2EB-EF2A-4543-8DF8-D95C48828794}" dt="2026-02-02T17:21:11.934" v="322" actId="478"/>
          <ac:spMkLst>
            <pc:docMk/>
            <pc:sldMk cId="68200201" sldId="466"/>
            <ac:spMk id="7" creationId="{93B50701-3B09-3B58-1448-140195B5AC52}"/>
          </ac:spMkLst>
        </pc:spChg>
        <pc:spChg chg="add mod">
          <ac:chgData name="Adrian Blaser" userId="d25b3806177abc24" providerId="LiveId" clId="{4BECB2EB-EF2A-4543-8DF8-D95C48828794}" dt="2026-02-02T17:23:32.403" v="368" actId="1035"/>
          <ac:spMkLst>
            <pc:docMk/>
            <pc:sldMk cId="68200201" sldId="466"/>
            <ac:spMk id="9" creationId="{EA88FE70-30AD-9964-22D7-EA3403FE945B}"/>
          </ac:spMkLst>
        </pc:spChg>
        <pc:spChg chg="add mod">
          <ac:chgData name="Adrian Blaser" userId="d25b3806177abc24" providerId="LiveId" clId="{4BECB2EB-EF2A-4543-8DF8-D95C48828794}" dt="2026-02-02T22:25:04.396" v="1127" actId="1076"/>
          <ac:spMkLst>
            <pc:docMk/>
            <pc:sldMk cId="68200201" sldId="466"/>
            <ac:spMk id="10" creationId="{880FA658-2F98-1C20-04D4-E954B112FF3D}"/>
          </ac:spMkLst>
        </pc:spChg>
        <pc:spChg chg="add mod">
          <ac:chgData name="Adrian Blaser" userId="d25b3806177abc24" providerId="LiveId" clId="{4BECB2EB-EF2A-4543-8DF8-D95C48828794}" dt="2026-02-02T22:25:28.170" v="1130" actId="1076"/>
          <ac:spMkLst>
            <pc:docMk/>
            <pc:sldMk cId="68200201" sldId="466"/>
            <ac:spMk id="11" creationId="{80F2A368-17C9-4B1A-76C0-39098E33ABA4}"/>
          </ac:spMkLst>
        </pc:spChg>
        <pc:spChg chg="add mod">
          <ac:chgData name="Adrian Blaser" userId="d25b3806177abc24" providerId="LiveId" clId="{4BECB2EB-EF2A-4543-8DF8-D95C48828794}" dt="2026-02-02T22:26:24.802" v="1141" actId="20577"/>
          <ac:spMkLst>
            <pc:docMk/>
            <pc:sldMk cId="68200201" sldId="466"/>
            <ac:spMk id="12" creationId="{18505E64-E114-AA8B-0456-68A464E19926}"/>
          </ac:spMkLst>
        </pc:spChg>
        <pc:spChg chg="add mod">
          <ac:chgData name="Adrian Blaser" userId="d25b3806177abc24" providerId="LiveId" clId="{4BECB2EB-EF2A-4543-8DF8-D95C48828794}" dt="2026-02-02T22:26:18.366" v="1134" actId="1076"/>
          <ac:spMkLst>
            <pc:docMk/>
            <pc:sldMk cId="68200201" sldId="466"/>
            <ac:spMk id="13" creationId="{E7E4E3D8-DDD8-0DA1-F66A-FAC106045B75}"/>
          </ac:spMkLst>
        </pc:spChg>
        <pc:spChg chg="add mod">
          <ac:chgData name="Adrian Blaser" userId="d25b3806177abc24" providerId="LiveId" clId="{4BECB2EB-EF2A-4543-8DF8-D95C48828794}" dt="2026-02-02T22:27:31.882" v="1156" actId="14100"/>
          <ac:spMkLst>
            <pc:docMk/>
            <pc:sldMk cId="68200201" sldId="466"/>
            <ac:spMk id="14" creationId="{455950DB-CF47-4BE2-6AF1-CC6CD2C0727E}"/>
          </ac:spMkLst>
        </pc:spChg>
        <pc:spChg chg="add mod">
          <ac:chgData name="Adrian Blaser" userId="d25b3806177abc24" providerId="LiveId" clId="{4BECB2EB-EF2A-4543-8DF8-D95C48828794}" dt="2026-02-02T22:26:49.727" v="1143" actId="571"/>
          <ac:spMkLst>
            <pc:docMk/>
            <pc:sldMk cId="68200201" sldId="466"/>
            <ac:spMk id="15" creationId="{2692D4BE-A194-7758-B018-56789F47D8DE}"/>
          </ac:spMkLst>
        </pc:spChg>
        <pc:spChg chg="add mod">
          <ac:chgData name="Adrian Blaser" userId="d25b3806177abc24" providerId="LiveId" clId="{4BECB2EB-EF2A-4543-8DF8-D95C48828794}" dt="2026-02-02T22:28:49.454" v="1186" actId="14100"/>
          <ac:spMkLst>
            <pc:docMk/>
            <pc:sldMk cId="68200201" sldId="466"/>
            <ac:spMk id="16" creationId="{BB70FBA3-FB79-EFA7-4223-73B1B0493773}"/>
          </ac:spMkLst>
        </pc:spChg>
        <pc:spChg chg="add mod">
          <ac:chgData name="Adrian Blaser" userId="d25b3806177abc24" providerId="LiveId" clId="{4BECB2EB-EF2A-4543-8DF8-D95C48828794}" dt="2026-02-02T22:28:18.313" v="1157" actId="571"/>
          <ac:spMkLst>
            <pc:docMk/>
            <pc:sldMk cId="68200201" sldId="466"/>
            <ac:spMk id="17" creationId="{F644E075-35EA-B074-37F3-3D2199E4A611}"/>
          </ac:spMkLst>
        </pc:spChg>
        <pc:spChg chg="add mod">
          <ac:chgData name="Adrian Blaser" userId="d25b3806177abc24" providerId="LiveId" clId="{4BECB2EB-EF2A-4543-8DF8-D95C48828794}" dt="2026-02-02T22:31:06.422" v="1212" actId="207"/>
          <ac:spMkLst>
            <pc:docMk/>
            <pc:sldMk cId="68200201" sldId="466"/>
            <ac:spMk id="18" creationId="{C6C11A11-3DEE-E1FB-A8F9-E38990C35EBA}"/>
          </ac:spMkLst>
        </pc:spChg>
        <pc:spChg chg="add mod">
          <ac:chgData name="Adrian Blaser" userId="d25b3806177abc24" providerId="LiveId" clId="{4BECB2EB-EF2A-4543-8DF8-D95C48828794}" dt="2026-02-02T22:30:10.897" v="1189" actId="1076"/>
          <ac:spMkLst>
            <pc:docMk/>
            <pc:sldMk cId="68200201" sldId="466"/>
            <ac:spMk id="19" creationId="{51F8DE7B-C83E-1E1B-97A6-C6A7FEF64DC3}"/>
          </ac:spMkLst>
        </pc:spChg>
        <pc:picChg chg="add del mod">
          <ac:chgData name="Adrian Blaser" userId="d25b3806177abc24" providerId="LiveId" clId="{4BECB2EB-EF2A-4543-8DF8-D95C48828794}" dt="2026-02-02T17:22:37.605" v="356" actId="1582"/>
          <ac:picMkLst>
            <pc:docMk/>
            <pc:sldMk cId="68200201" sldId="466"/>
            <ac:picMk id="6" creationId="{403325F7-8297-8FC7-C632-6119BC5637FA}"/>
          </ac:picMkLst>
        </pc:picChg>
        <pc:picChg chg="add mod">
          <ac:chgData name="Adrian Blaser" userId="d25b3806177abc24" providerId="LiveId" clId="{4BECB2EB-EF2A-4543-8DF8-D95C48828794}" dt="2026-02-02T17:22:31.411" v="355" actId="208"/>
          <ac:picMkLst>
            <pc:docMk/>
            <pc:sldMk cId="68200201" sldId="466"/>
            <ac:picMk id="8" creationId="{10267550-6F14-D2D5-EE6B-66D3D0B749A5}"/>
          </ac:picMkLst>
        </pc:picChg>
      </pc:sldChg>
      <pc:sldChg chg="addSp delSp modSp new mod addAnim delAnim modAnim modNotesTx">
        <pc:chgData name="Adrian Blaser" userId="d25b3806177abc24" providerId="LiveId" clId="{4BECB2EB-EF2A-4543-8DF8-D95C48828794}" dt="2026-02-02T22:13:06.597" v="1111"/>
        <pc:sldMkLst>
          <pc:docMk/>
          <pc:sldMk cId="661627016" sldId="468"/>
        </pc:sldMkLst>
        <pc:spChg chg="mod">
          <ac:chgData name="Adrian Blaser" userId="d25b3806177abc24" providerId="LiveId" clId="{4BECB2EB-EF2A-4543-8DF8-D95C48828794}" dt="2026-02-02T21:57:52.376" v="922" actId="20577"/>
          <ac:spMkLst>
            <pc:docMk/>
            <pc:sldMk cId="661627016" sldId="468"/>
            <ac:spMk id="2" creationId="{5CB340A8-3227-B6D8-747C-8B7611910372}"/>
          </ac:spMkLst>
        </pc:spChg>
        <pc:spChg chg="add mod">
          <ac:chgData name="Adrian Blaser" userId="d25b3806177abc24" providerId="LiveId" clId="{4BECB2EB-EF2A-4543-8DF8-D95C48828794}" dt="2026-02-02T22:00:23.699" v="929" actId="14100"/>
          <ac:spMkLst>
            <pc:docMk/>
            <pc:sldMk cId="661627016" sldId="468"/>
            <ac:spMk id="6" creationId="{60A836CB-2730-EABF-2D41-CCDFF53243D7}"/>
          </ac:spMkLst>
        </pc:spChg>
        <pc:spChg chg="add mod">
          <ac:chgData name="Adrian Blaser" userId="d25b3806177abc24" providerId="LiveId" clId="{4BECB2EB-EF2A-4543-8DF8-D95C48828794}" dt="2026-02-02T22:08:18.965" v="965" actId="20577"/>
          <ac:spMkLst>
            <pc:docMk/>
            <pc:sldMk cId="661627016" sldId="468"/>
            <ac:spMk id="7" creationId="{26481E39-A124-C4DF-F935-9C802DC65152}"/>
          </ac:spMkLst>
        </pc:spChg>
        <pc:spChg chg="add mod">
          <ac:chgData name="Adrian Blaser" userId="d25b3806177abc24" providerId="LiveId" clId="{4BECB2EB-EF2A-4543-8DF8-D95C48828794}" dt="2026-02-02T22:11:40.353" v="1100" actId="948"/>
          <ac:spMkLst>
            <pc:docMk/>
            <pc:sldMk cId="661627016" sldId="468"/>
            <ac:spMk id="10" creationId="{CA41D4DE-B2E0-1DAC-DF20-29051C35A5D6}"/>
          </ac:spMkLst>
        </pc:spChg>
        <pc:spChg chg="add mod">
          <ac:chgData name="Adrian Blaser" userId="d25b3806177abc24" providerId="LiveId" clId="{4BECB2EB-EF2A-4543-8DF8-D95C48828794}" dt="2026-02-02T22:11:56.290" v="1103" actId="571"/>
          <ac:spMkLst>
            <pc:docMk/>
            <pc:sldMk cId="661627016" sldId="468"/>
            <ac:spMk id="13" creationId="{C4F201DE-E633-3AA8-4678-52136C2DF394}"/>
          </ac:spMkLst>
        </pc:spChg>
        <pc:picChg chg="add mod">
          <ac:chgData name="Adrian Blaser" userId="d25b3806177abc24" providerId="LiveId" clId="{4BECB2EB-EF2A-4543-8DF8-D95C48828794}" dt="2026-02-02T22:09:04.902" v="971" actId="208"/>
          <ac:picMkLst>
            <pc:docMk/>
            <pc:sldMk cId="661627016" sldId="468"/>
            <ac:picMk id="5" creationId="{C4084EC6-D009-8A18-7E57-4E470C4A5F14}"/>
          </ac:picMkLst>
        </pc:picChg>
        <pc:picChg chg="add mod">
          <ac:chgData name="Adrian Blaser" userId="d25b3806177abc24" providerId="LiveId" clId="{4BECB2EB-EF2A-4543-8DF8-D95C48828794}" dt="2026-02-02T22:09:09.094" v="972" actId="208"/>
          <ac:picMkLst>
            <pc:docMk/>
            <pc:sldMk cId="661627016" sldId="468"/>
            <ac:picMk id="8" creationId="{D42B4BA8-DB2F-A2BE-8491-75DA9E8A9E58}"/>
          </ac:picMkLst>
        </pc:picChg>
      </pc:sldChg>
      <pc:sldChg chg="addSp delSp modSp new mod modAnim modNotesTx">
        <pc:chgData name="Adrian Blaser" userId="d25b3806177abc24" providerId="LiveId" clId="{4BECB2EB-EF2A-4543-8DF8-D95C48828794}" dt="2026-02-15T23:26:12.358" v="2669" actId="20577"/>
        <pc:sldMkLst>
          <pc:docMk/>
          <pc:sldMk cId="1212982931" sldId="470"/>
        </pc:sldMkLst>
        <pc:spChg chg="mod">
          <ac:chgData name="Adrian Blaser" userId="d25b3806177abc24" providerId="LiveId" clId="{4BECB2EB-EF2A-4543-8DF8-D95C48828794}" dt="2026-02-02T22:39:21.378" v="1253" actId="20577"/>
          <ac:spMkLst>
            <pc:docMk/>
            <pc:sldMk cId="1212982931" sldId="470"/>
            <ac:spMk id="2" creationId="{815FD8CB-8FF0-460F-9C0A-50B3C2AA36F3}"/>
          </ac:spMkLst>
        </pc:spChg>
        <pc:spChg chg="add mod">
          <ac:chgData name="Adrian Blaser" userId="d25b3806177abc24" providerId="LiveId" clId="{4BECB2EB-EF2A-4543-8DF8-D95C48828794}" dt="2026-02-09T21:33:28.335" v="1786" actId="20577"/>
          <ac:spMkLst>
            <pc:docMk/>
            <pc:sldMk cId="1212982931" sldId="470"/>
            <ac:spMk id="3" creationId="{B9F5FB07-50C7-7E9A-81AE-DF997E67E882}"/>
          </ac:spMkLst>
        </pc:spChg>
        <pc:spChg chg="add mod">
          <ac:chgData name="Adrian Blaser" userId="d25b3806177abc24" providerId="LiveId" clId="{4BECB2EB-EF2A-4543-8DF8-D95C48828794}" dt="2026-02-15T23:25:34.745" v="2602" actId="1036"/>
          <ac:spMkLst>
            <pc:docMk/>
            <pc:sldMk cId="1212982931" sldId="470"/>
            <ac:spMk id="5" creationId="{3DE1DF50-6D84-5A71-5213-3B4AFFF95440}"/>
          </ac:spMkLst>
        </pc:spChg>
        <pc:spChg chg="add mod">
          <ac:chgData name="Adrian Blaser" userId="d25b3806177abc24" providerId="LiveId" clId="{4BECB2EB-EF2A-4543-8DF8-D95C48828794}" dt="2026-02-15T23:25:18.846" v="2592" actId="1076"/>
          <ac:spMkLst>
            <pc:docMk/>
            <pc:sldMk cId="1212982931" sldId="470"/>
            <ac:spMk id="8" creationId="{AB0F9EBF-C066-6AE5-5866-C0FC1839D771}"/>
          </ac:spMkLst>
        </pc:spChg>
        <pc:picChg chg="add mod modCrop">
          <ac:chgData name="Adrian Blaser" userId="d25b3806177abc24" providerId="LiveId" clId="{4BECB2EB-EF2A-4543-8DF8-D95C48828794}" dt="2026-02-15T23:25:12.533" v="2590" actId="1076"/>
          <ac:picMkLst>
            <pc:docMk/>
            <pc:sldMk cId="1212982931" sldId="470"/>
            <ac:picMk id="6" creationId="{4D1898A6-1127-8450-A93A-4A40647EFE31}"/>
          </ac:picMkLst>
        </pc:picChg>
        <pc:picChg chg="add mod">
          <ac:chgData name="Adrian Blaser" userId="d25b3806177abc24" providerId="LiveId" clId="{4BECB2EB-EF2A-4543-8DF8-D95C48828794}" dt="2026-02-09T13:32:47.560" v="1762" actId="1076"/>
          <ac:picMkLst>
            <pc:docMk/>
            <pc:sldMk cId="1212982931" sldId="470"/>
            <ac:picMk id="7" creationId="{18BC5CCC-450C-B741-27CA-083504D37E78}"/>
          </ac:picMkLst>
        </pc:picChg>
      </pc:sldChg>
      <pc:sldChg chg="addSp delSp modSp new mod addAnim delAnim modAnim">
        <pc:chgData name="Adrian Blaser" userId="d25b3806177abc24" providerId="LiveId" clId="{4BECB2EB-EF2A-4543-8DF8-D95C48828794}" dt="2026-02-16T14:16:48.652" v="3848" actId="1076"/>
        <pc:sldMkLst>
          <pc:docMk/>
          <pc:sldMk cId="2172453059" sldId="473"/>
        </pc:sldMkLst>
        <pc:spChg chg="mod">
          <ac:chgData name="Adrian Blaser" userId="d25b3806177abc24" providerId="LiveId" clId="{4BECB2EB-EF2A-4543-8DF8-D95C48828794}" dt="2026-02-02T22:49:08.388" v="1317" actId="20577"/>
          <ac:spMkLst>
            <pc:docMk/>
            <pc:sldMk cId="2172453059" sldId="473"/>
            <ac:spMk id="2" creationId="{666D98A7-F8A4-BBCE-6B91-5F2DE3FA1144}"/>
          </ac:spMkLst>
        </pc:spChg>
        <pc:spChg chg="add mod">
          <ac:chgData name="Adrian Blaser" userId="d25b3806177abc24" providerId="LiveId" clId="{4BECB2EB-EF2A-4543-8DF8-D95C48828794}" dt="2026-02-16T14:16:04.029" v="3840" actId="255"/>
          <ac:spMkLst>
            <pc:docMk/>
            <pc:sldMk cId="2172453059" sldId="473"/>
            <ac:spMk id="6" creationId="{0AF3417C-2E8E-884E-6F32-CEF28DC61C96}"/>
          </ac:spMkLst>
        </pc:spChg>
        <pc:picChg chg="add del mod modCrop">
          <ac:chgData name="Adrian Blaser" userId="d25b3806177abc24" providerId="LiveId" clId="{4BECB2EB-EF2A-4543-8DF8-D95C48828794}" dt="2026-02-16T14:16:48.652" v="3848" actId="1076"/>
          <ac:picMkLst>
            <pc:docMk/>
            <pc:sldMk cId="2172453059" sldId="473"/>
            <ac:picMk id="7" creationId="{919ED07A-C255-30C5-052A-06975D10B891}"/>
          </ac:picMkLst>
        </pc:picChg>
      </pc:sldChg>
      <pc:sldChg chg="addSp modSp new mod">
        <pc:chgData name="Adrian Blaser" userId="d25b3806177abc24" providerId="LiveId" clId="{4BECB2EB-EF2A-4543-8DF8-D95C48828794}" dt="2026-02-02T22:52:24.017" v="1349" actId="1076"/>
        <pc:sldMkLst>
          <pc:docMk/>
          <pc:sldMk cId="828220110" sldId="474"/>
        </pc:sldMkLst>
        <pc:spChg chg="mod">
          <ac:chgData name="Adrian Blaser" userId="d25b3806177abc24" providerId="LiveId" clId="{4BECB2EB-EF2A-4543-8DF8-D95C48828794}" dt="2026-02-02T22:52:15.318" v="1347" actId="20577"/>
          <ac:spMkLst>
            <pc:docMk/>
            <pc:sldMk cId="828220110" sldId="474"/>
            <ac:spMk id="2" creationId="{C7AC318C-17E3-F6BB-28F3-37CD28912D24}"/>
          </ac:spMkLst>
        </pc:spChg>
        <pc:picChg chg="add mod">
          <ac:chgData name="Adrian Blaser" userId="d25b3806177abc24" providerId="LiveId" clId="{4BECB2EB-EF2A-4543-8DF8-D95C48828794}" dt="2026-02-02T22:52:24.017" v="1349" actId="1076"/>
          <ac:picMkLst>
            <pc:docMk/>
            <pc:sldMk cId="828220110" sldId="474"/>
            <ac:picMk id="6" creationId="{DB8C2753-AFA7-84DC-F6BF-6BF248464CCF}"/>
          </ac:picMkLst>
        </pc:picChg>
      </pc:sldChg>
      <pc:sldChg chg="addSp delSp modSp new mod">
        <pc:chgData name="Adrian Blaser" userId="d25b3806177abc24" providerId="LiveId" clId="{4BECB2EB-EF2A-4543-8DF8-D95C48828794}" dt="2026-02-02T22:59:30.008" v="1392" actId="20577"/>
        <pc:sldMkLst>
          <pc:docMk/>
          <pc:sldMk cId="374940925" sldId="475"/>
        </pc:sldMkLst>
        <pc:spChg chg="mod">
          <ac:chgData name="Adrian Blaser" userId="d25b3806177abc24" providerId="LiveId" clId="{4BECB2EB-EF2A-4543-8DF8-D95C48828794}" dt="2026-02-02T22:54:47.955" v="1368" actId="20577"/>
          <ac:spMkLst>
            <pc:docMk/>
            <pc:sldMk cId="374940925" sldId="475"/>
            <ac:spMk id="2" creationId="{9BFAD037-F5FB-B5A6-ABD3-EDD6451B898F}"/>
          </ac:spMkLst>
        </pc:spChg>
        <pc:graphicFrameChg chg="add mod modGraphic">
          <ac:chgData name="Adrian Blaser" userId="d25b3806177abc24" providerId="LiveId" clId="{4BECB2EB-EF2A-4543-8DF8-D95C48828794}" dt="2026-02-02T22:59:30.008" v="1392" actId="20577"/>
          <ac:graphicFrameMkLst>
            <pc:docMk/>
            <pc:sldMk cId="374940925" sldId="475"/>
            <ac:graphicFrameMk id="5" creationId="{3FDE5742-6013-B743-54EF-430E6FDDD225}"/>
          </ac:graphicFrameMkLst>
        </pc:graphicFrameChg>
        <pc:picChg chg="add mod">
          <ac:chgData name="Adrian Blaser" userId="d25b3806177abc24" providerId="LiveId" clId="{4BECB2EB-EF2A-4543-8DF8-D95C48828794}" dt="2026-02-02T22:59:09.225" v="1387" actId="14100"/>
          <ac:picMkLst>
            <pc:docMk/>
            <pc:sldMk cId="374940925" sldId="475"/>
            <ac:picMk id="7" creationId="{94705E4C-7883-9D50-36B1-BA0C78A681D0}"/>
          </ac:picMkLst>
        </pc:picChg>
      </pc:sldChg>
      <pc:sldChg chg="addSp delSp modSp new mod delAnim modAnim">
        <pc:chgData name="Adrian Blaser" userId="d25b3806177abc24" providerId="LiveId" clId="{4BECB2EB-EF2A-4543-8DF8-D95C48828794}" dt="2026-02-09T22:49:56.288" v="2371" actId="478"/>
        <pc:sldMkLst>
          <pc:docMk/>
          <pc:sldMk cId="948030672" sldId="476"/>
        </pc:sldMkLst>
        <pc:spChg chg="mod">
          <ac:chgData name="Adrian Blaser" userId="d25b3806177abc24" providerId="LiveId" clId="{4BECB2EB-EF2A-4543-8DF8-D95C48828794}" dt="2026-02-02T23:05:41.750" v="1440" actId="20577"/>
          <ac:spMkLst>
            <pc:docMk/>
            <pc:sldMk cId="948030672" sldId="476"/>
            <ac:spMk id="2" creationId="{C1D1DADF-F2DF-65A5-1D06-7A46E29A0506}"/>
          </ac:spMkLst>
        </pc:spChg>
        <pc:graphicFrameChg chg="add mod modGraphic">
          <ac:chgData name="Adrian Blaser" userId="d25b3806177abc24" providerId="LiveId" clId="{4BECB2EB-EF2A-4543-8DF8-D95C48828794}" dt="2026-02-09T22:49:48.692" v="2369" actId="20577"/>
          <ac:graphicFrameMkLst>
            <pc:docMk/>
            <pc:sldMk cId="948030672" sldId="476"/>
            <ac:graphicFrameMk id="5" creationId="{529D82DF-A4CB-F1F1-5002-991205AE8D59}"/>
          </ac:graphicFrameMkLst>
        </pc:graphicFrameChg>
        <pc:picChg chg="add mod">
          <ac:chgData name="Adrian Blaser" userId="d25b3806177abc24" providerId="LiveId" clId="{4BECB2EB-EF2A-4543-8DF8-D95C48828794}" dt="2026-02-02T23:09:26.034" v="1460" actId="14100"/>
          <ac:picMkLst>
            <pc:docMk/>
            <pc:sldMk cId="948030672" sldId="476"/>
            <ac:picMk id="7" creationId="{D0650DD0-16F2-835D-ACF1-B7EB807B893D}"/>
          </ac:picMkLst>
        </pc:picChg>
      </pc:sldChg>
      <pc:sldChg chg="addSp delSp modSp new mod ord">
        <pc:chgData name="Adrian Blaser" userId="d25b3806177abc24" providerId="LiveId" clId="{4BECB2EB-EF2A-4543-8DF8-D95C48828794}" dt="2026-02-02T23:05:12.295" v="1430"/>
        <pc:sldMkLst>
          <pc:docMk/>
          <pc:sldMk cId="127924735" sldId="478"/>
        </pc:sldMkLst>
        <pc:spChg chg="mod">
          <ac:chgData name="Adrian Blaser" userId="d25b3806177abc24" providerId="LiveId" clId="{4BECB2EB-EF2A-4543-8DF8-D95C48828794}" dt="2026-02-02T23:05:05.444" v="1428" actId="20577"/>
          <ac:spMkLst>
            <pc:docMk/>
            <pc:sldMk cId="127924735" sldId="478"/>
            <ac:spMk id="2" creationId="{3391C51B-CBD3-D229-F5ED-3956460A5DC0}"/>
          </ac:spMkLst>
        </pc:spChg>
        <pc:graphicFrameChg chg="add mod modGraphic">
          <ac:chgData name="Adrian Blaser" userId="d25b3806177abc24" providerId="LiveId" clId="{4BECB2EB-EF2A-4543-8DF8-D95C48828794}" dt="2026-02-02T23:04:37.839" v="1423" actId="12385"/>
          <ac:graphicFrameMkLst>
            <pc:docMk/>
            <pc:sldMk cId="127924735" sldId="478"/>
            <ac:graphicFrameMk id="5" creationId="{B8BFC246-F536-CB0E-6A0D-82E11D67FBAB}"/>
          </ac:graphicFrameMkLst>
        </pc:graphicFrameChg>
        <pc:picChg chg="add mod">
          <ac:chgData name="Adrian Blaser" userId="d25b3806177abc24" providerId="LiveId" clId="{4BECB2EB-EF2A-4543-8DF8-D95C48828794}" dt="2026-02-02T23:04:53.008" v="1426" actId="1076"/>
          <ac:picMkLst>
            <pc:docMk/>
            <pc:sldMk cId="127924735" sldId="478"/>
            <ac:picMk id="4097" creationId="{C888A58C-27A8-3420-1427-FAB8E76D7E47}"/>
          </ac:picMkLst>
        </pc:picChg>
        <pc:picChg chg="add mod">
          <ac:chgData name="Adrian Blaser" userId="d25b3806177abc24" providerId="LiveId" clId="{4BECB2EB-EF2A-4543-8DF8-D95C48828794}" dt="2026-02-02T23:03:00.540" v="1417" actId="1076"/>
          <ac:picMkLst>
            <pc:docMk/>
            <pc:sldMk cId="127924735" sldId="478"/>
            <ac:picMk id="4098" creationId="{18ED3755-66F0-D860-837A-E1D903B43F11}"/>
          </ac:picMkLst>
        </pc:picChg>
      </pc:sldChg>
      <pc:sldChg chg="addSp delSp modSp new mod addAnim delAnim modAnim">
        <pc:chgData name="Adrian Blaser" userId="d25b3806177abc24" providerId="LiveId" clId="{4BECB2EB-EF2A-4543-8DF8-D95C48828794}" dt="2026-02-16T10:22:44.987" v="2789" actId="20577"/>
        <pc:sldMkLst>
          <pc:docMk/>
          <pc:sldMk cId="2130097094" sldId="480"/>
        </pc:sldMkLst>
        <pc:spChg chg="mod">
          <ac:chgData name="Adrian Blaser" userId="d25b3806177abc24" providerId="LiveId" clId="{4BECB2EB-EF2A-4543-8DF8-D95C48828794}" dt="2026-02-09T13:10:28.795" v="1527" actId="20577"/>
          <ac:spMkLst>
            <pc:docMk/>
            <pc:sldMk cId="2130097094" sldId="480"/>
            <ac:spMk id="2" creationId="{595CA246-E0B6-867D-7BD0-F210F28B650C}"/>
          </ac:spMkLst>
        </pc:spChg>
        <pc:spChg chg="add mod">
          <ac:chgData name="Adrian Blaser" userId="d25b3806177abc24" providerId="LiveId" clId="{4BECB2EB-EF2A-4543-8DF8-D95C48828794}" dt="2026-02-16T10:18:44.240" v="2674" actId="1076"/>
          <ac:spMkLst>
            <pc:docMk/>
            <pc:sldMk cId="2130097094" sldId="480"/>
            <ac:spMk id="3" creationId="{D4E83A25-1916-8742-5D6C-EED5AC395742}"/>
          </ac:spMkLst>
        </pc:spChg>
        <pc:spChg chg="add mod">
          <ac:chgData name="Adrian Blaser" userId="d25b3806177abc24" providerId="LiveId" clId="{4BECB2EB-EF2A-4543-8DF8-D95C48828794}" dt="2026-02-16T10:18:59.220" v="2676" actId="196"/>
          <ac:spMkLst>
            <pc:docMk/>
            <pc:sldMk cId="2130097094" sldId="480"/>
            <ac:spMk id="5" creationId="{7C35B975-7247-A8B8-CD56-F296BB702BBE}"/>
          </ac:spMkLst>
        </pc:spChg>
        <pc:spChg chg="add mod">
          <ac:chgData name="Adrian Blaser" userId="d25b3806177abc24" providerId="LiveId" clId="{4BECB2EB-EF2A-4543-8DF8-D95C48828794}" dt="2026-02-16T10:19:07.585" v="2677" actId="571"/>
          <ac:spMkLst>
            <pc:docMk/>
            <pc:sldMk cId="2130097094" sldId="480"/>
            <ac:spMk id="7" creationId="{F11F133B-C06A-1654-B005-729D23513C94}"/>
          </ac:spMkLst>
        </pc:spChg>
        <pc:spChg chg="add mod">
          <ac:chgData name="Adrian Blaser" userId="d25b3806177abc24" providerId="LiveId" clId="{4BECB2EB-EF2A-4543-8DF8-D95C48828794}" dt="2026-02-09T13:16:50.201" v="1575" actId="571"/>
          <ac:spMkLst>
            <pc:docMk/>
            <pc:sldMk cId="2130097094" sldId="480"/>
            <ac:spMk id="8" creationId="{B7838BAA-8E9B-580A-3BF0-0037E4D0982F}"/>
          </ac:spMkLst>
        </pc:spChg>
        <pc:spChg chg="add mod">
          <ac:chgData name="Adrian Blaser" userId="d25b3806177abc24" providerId="LiveId" clId="{4BECB2EB-EF2A-4543-8DF8-D95C48828794}" dt="2026-02-09T13:16:50.201" v="1575" actId="571"/>
          <ac:spMkLst>
            <pc:docMk/>
            <pc:sldMk cId="2130097094" sldId="480"/>
            <ac:spMk id="9" creationId="{4118C560-FA1C-DA57-C746-3657E2E915B6}"/>
          </ac:spMkLst>
        </pc:spChg>
        <pc:spChg chg="add mod">
          <ac:chgData name="Adrian Blaser" userId="d25b3806177abc24" providerId="LiveId" clId="{4BECB2EB-EF2A-4543-8DF8-D95C48828794}" dt="2026-02-16T10:22:44.987" v="2789" actId="20577"/>
          <ac:spMkLst>
            <pc:docMk/>
            <pc:sldMk cId="2130097094" sldId="480"/>
            <ac:spMk id="11" creationId="{7A8E2E73-7A95-FE45-705D-8A66A6BBAD0E}"/>
          </ac:spMkLst>
        </pc:spChg>
        <pc:spChg chg="mod">
          <ac:chgData name="Adrian Blaser" userId="d25b3806177abc24" providerId="LiveId" clId="{4BECB2EB-EF2A-4543-8DF8-D95C48828794}" dt="2026-02-09T22:21:37.755" v="1865" actId="14100"/>
          <ac:spMkLst>
            <pc:docMk/>
            <pc:sldMk cId="2130097094" sldId="480"/>
            <ac:spMk id="13" creationId="{ACB50819-FA90-1173-616A-F8104A1A6A4F}"/>
          </ac:spMkLst>
        </pc:spChg>
        <pc:spChg chg="mod">
          <ac:chgData name="Adrian Blaser" userId="d25b3806177abc24" providerId="LiveId" clId="{4BECB2EB-EF2A-4543-8DF8-D95C48828794}" dt="2026-02-09T13:17:45.960" v="1591" actId="20577"/>
          <ac:spMkLst>
            <pc:docMk/>
            <pc:sldMk cId="2130097094" sldId="480"/>
            <ac:spMk id="14" creationId="{5C085B75-BE98-2BD0-BC44-CCF27682E29F}"/>
          </ac:spMkLst>
        </pc:spChg>
        <pc:spChg chg="mod">
          <ac:chgData name="Adrian Blaser" userId="d25b3806177abc24" providerId="LiveId" clId="{4BECB2EB-EF2A-4543-8DF8-D95C48828794}" dt="2026-02-09T13:20:01.756" v="1622" actId="14100"/>
          <ac:spMkLst>
            <pc:docMk/>
            <pc:sldMk cId="2130097094" sldId="480"/>
            <ac:spMk id="16" creationId="{EEFBD06B-8800-2BB3-A8DB-E17B623FF32A}"/>
          </ac:spMkLst>
        </pc:spChg>
        <pc:spChg chg="mod">
          <ac:chgData name="Adrian Blaser" userId="d25b3806177abc24" providerId="LiveId" clId="{4BECB2EB-EF2A-4543-8DF8-D95C48828794}" dt="2026-02-09T13:19:50.922" v="1621" actId="14100"/>
          <ac:spMkLst>
            <pc:docMk/>
            <pc:sldMk cId="2130097094" sldId="480"/>
            <ac:spMk id="17" creationId="{C9827537-1F24-BF2D-29F2-5B246F196E35}"/>
          </ac:spMkLst>
        </pc:spChg>
        <pc:spChg chg="mod">
          <ac:chgData name="Adrian Blaser" userId="d25b3806177abc24" providerId="LiveId" clId="{4BECB2EB-EF2A-4543-8DF8-D95C48828794}" dt="2026-02-09T13:21:59.866" v="1638" actId="14100"/>
          <ac:spMkLst>
            <pc:docMk/>
            <pc:sldMk cId="2130097094" sldId="480"/>
            <ac:spMk id="20" creationId="{B4625B43-4773-DF32-FD40-58B688BDD803}"/>
          </ac:spMkLst>
        </pc:spChg>
        <pc:spChg chg="mod">
          <ac:chgData name="Adrian Blaser" userId="d25b3806177abc24" providerId="LiveId" clId="{4BECB2EB-EF2A-4543-8DF8-D95C48828794}" dt="2026-02-09T13:21:18.773" v="1632" actId="20577"/>
          <ac:spMkLst>
            <pc:docMk/>
            <pc:sldMk cId="2130097094" sldId="480"/>
            <ac:spMk id="21" creationId="{DD1EEE65-0F97-B867-4972-FA0CE2DA989E}"/>
          </ac:spMkLst>
        </pc:spChg>
        <pc:grpChg chg="add mod">
          <ac:chgData name="Adrian Blaser" userId="d25b3806177abc24" providerId="LiveId" clId="{4BECB2EB-EF2A-4543-8DF8-D95C48828794}" dt="2026-02-09T13:17:28.104" v="1581" actId="14100"/>
          <ac:grpSpMkLst>
            <pc:docMk/>
            <pc:sldMk cId="2130097094" sldId="480"/>
            <ac:grpSpMk id="10" creationId="{8B533036-A5B1-B04B-BEE2-71D5A61F9145}"/>
          </ac:grpSpMkLst>
        </pc:grpChg>
        <pc:grpChg chg="add mod">
          <ac:chgData name="Adrian Blaser" userId="d25b3806177abc24" providerId="LiveId" clId="{4BECB2EB-EF2A-4543-8DF8-D95C48828794}" dt="2026-02-09T22:21:33.891" v="1864" actId="1076"/>
          <ac:grpSpMkLst>
            <pc:docMk/>
            <pc:sldMk cId="2130097094" sldId="480"/>
            <ac:grpSpMk id="12" creationId="{DE0EBBC8-5A52-A25C-BEF7-BD0B30CAB45E}"/>
          </ac:grpSpMkLst>
        </pc:grpChg>
        <pc:grpChg chg="add mod">
          <ac:chgData name="Adrian Blaser" userId="d25b3806177abc24" providerId="LiveId" clId="{4BECB2EB-EF2A-4543-8DF8-D95C48828794}" dt="2026-02-09T22:21:44.805" v="1866" actId="1076"/>
          <ac:grpSpMkLst>
            <pc:docMk/>
            <pc:sldMk cId="2130097094" sldId="480"/>
            <ac:grpSpMk id="15" creationId="{3557D568-4774-5BDB-6F67-6C191BFCC36B}"/>
          </ac:grpSpMkLst>
        </pc:grpChg>
        <pc:grpChg chg="add mod">
          <ac:chgData name="Adrian Blaser" userId="d25b3806177abc24" providerId="LiveId" clId="{4BECB2EB-EF2A-4543-8DF8-D95C48828794}" dt="2026-02-09T13:21:42.882" v="1636" actId="1076"/>
          <ac:grpSpMkLst>
            <pc:docMk/>
            <pc:sldMk cId="2130097094" sldId="480"/>
            <ac:grpSpMk id="19" creationId="{381613B5-892D-FE7C-3344-FD433C11CC25}"/>
          </ac:grpSpMkLst>
        </pc:grpChg>
        <pc:picChg chg="add mod ord">
          <ac:chgData name="Adrian Blaser" userId="d25b3806177abc24" providerId="LiveId" clId="{4BECB2EB-EF2A-4543-8DF8-D95C48828794}" dt="2026-02-09T22:21:27.897" v="1863" actId="1076"/>
          <ac:picMkLst>
            <pc:docMk/>
            <pc:sldMk cId="2130097094" sldId="480"/>
            <ac:picMk id="6" creationId="{955B41F0-27FC-900F-02F9-BE676CE25505}"/>
          </ac:picMkLst>
        </pc:picChg>
      </pc:sldChg>
      <pc:sldChg chg="addSp delSp modSp new mod addAnim delAnim modAnim">
        <pc:chgData name="Adrian Blaser" userId="d25b3806177abc24" providerId="LiveId" clId="{4BECB2EB-EF2A-4543-8DF8-D95C48828794}" dt="2026-02-16T12:18:49.980" v="3196" actId="6549"/>
        <pc:sldMkLst>
          <pc:docMk/>
          <pc:sldMk cId="3825891049" sldId="481"/>
        </pc:sldMkLst>
        <pc:spChg chg="mod">
          <ac:chgData name="Adrian Blaser" userId="d25b3806177abc24" providerId="LiveId" clId="{4BECB2EB-EF2A-4543-8DF8-D95C48828794}" dt="2026-02-09T21:50:59.727" v="1823" actId="20577"/>
          <ac:spMkLst>
            <pc:docMk/>
            <pc:sldMk cId="3825891049" sldId="481"/>
            <ac:spMk id="2" creationId="{7FBD9441-2E6C-3958-64D2-8A829E14677F}"/>
          </ac:spMkLst>
        </pc:spChg>
        <pc:spChg chg="add mod">
          <ac:chgData name="Adrian Blaser" userId="d25b3806177abc24" providerId="LiveId" clId="{4BECB2EB-EF2A-4543-8DF8-D95C48828794}" dt="2026-02-09T22:28:57.494" v="1972" actId="20577"/>
          <ac:spMkLst>
            <pc:docMk/>
            <pc:sldMk cId="3825891049" sldId="481"/>
            <ac:spMk id="13" creationId="{321B8033-6337-461B-E724-A34E628DE567}"/>
          </ac:spMkLst>
        </pc:spChg>
        <pc:spChg chg="add mod ord">
          <ac:chgData name="Adrian Blaser" userId="d25b3806177abc24" providerId="LiveId" clId="{4BECB2EB-EF2A-4543-8DF8-D95C48828794}" dt="2026-02-09T22:30:15.544" v="1982" actId="171"/>
          <ac:spMkLst>
            <pc:docMk/>
            <pc:sldMk cId="3825891049" sldId="481"/>
            <ac:spMk id="14" creationId="{D63E1C87-7C25-D684-62EC-29F883633001}"/>
          </ac:spMkLst>
        </pc:spChg>
        <pc:spChg chg="add mod ord">
          <ac:chgData name="Adrian Blaser" userId="d25b3806177abc24" providerId="LiveId" clId="{4BECB2EB-EF2A-4543-8DF8-D95C48828794}" dt="2026-02-09T22:35:00.620" v="2073" actId="170"/>
          <ac:spMkLst>
            <pc:docMk/>
            <pc:sldMk cId="3825891049" sldId="481"/>
            <ac:spMk id="15" creationId="{C0881F35-1A51-8563-DAA2-963EAA8A8EB5}"/>
          </ac:spMkLst>
        </pc:spChg>
        <pc:spChg chg="add mod">
          <ac:chgData name="Adrian Blaser" userId="d25b3806177abc24" providerId="LiveId" clId="{4BECB2EB-EF2A-4543-8DF8-D95C48828794}" dt="2026-02-09T22:30:53.879" v="1990" actId="14100"/>
          <ac:spMkLst>
            <pc:docMk/>
            <pc:sldMk cId="3825891049" sldId="481"/>
            <ac:spMk id="16" creationId="{196FC1F7-93C1-9B8F-7CF6-3952DEEEF6F6}"/>
          </ac:spMkLst>
        </pc:spChg>
        <pc:spChg chg="add mod">
          <ac:chgData name="Adrian Blaser" userId="d25b3806177abc24" providerId="LiveId" clId="{4BECB2EB-EF2A-4543-8DF8-D95C48828794}" dt="2026-02-09T22:33:49.845" v="2059" actId="20577"/>
          <ac:spMkLst>
            <pc:docMk/>
            <pc:sldMk cId="3825891049" sldId="481"/>
            <ac:spMk id="17" creationId="{AF026EE6-FA71-EDC6-FD63-60AF18768C2B}"/>
          </ac:spMkLst>
        </pc:spChg>
        <pc:spChg chg="add mod">
          <ac:chgData name="Adrian Blaser" userId="d25b3806177abc24" providerId="LiveId" clId="{4BECB2EB-EF2A-4543-8DF8-D95C48828794}" dt="2026-02-09T22:38:30.604" v="2227" actId="6549"/>
          <ac:spMkLst>
            <pc:docMk/>
            <pc:sldMk cId="3825891049" sldId="481"/>
            <ac:spMk id="18" creationId="{4A116A11-E229-FB8F-9300-907E4440B9FE}"/>
          </ac:spMkLst>
        </pc:spChg>
        <pc:spChg chg="add mod">
          <ac:chgData name="Adrian Blaser" userId="d25b3806177abc24" providerId="LiveId" clId="{4BECB2EB-EF2A-4543-8DF8-D95C48828794}" dt="2026-02-09T22:39:19.011" v="2243" actId="6549"/>
          <ac:spMkLst>
            <pc:docMk/>
            <pc:sldMk cId="3825891049" sldId="481"/>
            <ac:spMk id="19" creationId="{FF28B797-9D08-F1D3-67BD-0A3E50ABE4BB}"/>
          </ac:spMkLst>
        </pc:spChg>
        <pc:spChg chg="add mod">
          <ac:chgData name="Adrian Blaser" userId="d25b3806177abc24" providerId="LiveId" clId="{4BECB2EB-EF2A-4543-8DF8-D95C48828794}" dt="2026-02-09T22:45:03.499" v="2273" actId="1038"/>
          <ac:spMkLst>
            <pc:docMk/>
            <pc:sldMk cId="3825891049" sldId="481"/>
            <ac:spMk id="20" creationId="{82C5A412-C285-1225-1C49-DAC11D340A02}"/>
          </ac:spMkLst>
        </pc:spChg>
        <pc:spChg chg="add mod">
          <ac:chgData name="Adrian Blaser" userId="d25b3806177abc24" providerId="LiveId" clId="{4BECB2EB-EF2A-4543-8DF8-D95C48828794}" dt="2026-02-16T12:18:49.980" v="3196" actId="6549"/>
          <ac:spMkLst>
            <pc:docMk/>
            <pc:sldMk cId="3825891049" sldId="481"/>
            <ac:spMk id="21" creationId="{18A9A324-CECA-7EFB-DAD1-C660E5D11600}"/>
          </ac:spMkLst>
        </pc:spChg>
        <pc:picChg chg="add mod ord">
          <ac:chgData name="Adrian Blaser" userId="d25b3806177abc24" providerId="LiveId" clId="{4BECB2EB-EF2A-4543-8DF8-D95C48828794}" dt="2026-02-09T22:30:19.443" v="1983" actId="1076"/>
          <ac:picMkLst>
            <pc:docMk/>
            <pc:sldMk cId="3825891049" sldId="481"/>
            <ac:picMk id="6" creationId="{04F3E01C-2E4C-6864-700C-4A0FD7E86B7C}"/>
          </ac:picMkLst>
        </pc:picChg>
        <pc:picChg chg="add mod ord">
          <ac:chgData name="Adrian Blaser" userId="d25b3806177abc24" providerId="LiveId" clId="{4BECB2EB-EF2A-4543-8DF8-D95C48828794}" dt="2026-02-09T22:34:32.690" v="2066" actId="170"/>
          <ac:picMkLst>
            <pc:docMk/>
            <pc:sldMk cId="3825891049" sldId="481"/>
            <ac:picMk id="8" creationId="{BD6EB1A7-03A5-2733-B1B6-BD80AD51F9F6}"/>
          </ac:picMkLst>
        </pc:picChg>
        <pc:picChg chg="add mod ord">
          <ac:chgData name="Adrian Blaser" userId="d25b3806177abc24" providerId="LiveId" clId="{4BECB2EB-EF2A-4543-8DF8-D95C48828794}" dt="2026-02-09T22:39:11.429" v="2242" actId="1076"/>
          <ac:picMkLst>
            <pc:docMk/>
            <pc:sldMk cId="3825891049" sldId="481"/>
            <ac:picMk id="10" creationId="{7F829FAE-F8CF-3456-168B-A76A2A4F692D}"/>
          </ac:picMkLst>
        </pc:picChg>
        <pc:picChg chg="add mod">
          <ac:chgData name="Adrian Blaser" userId="d25b3806177abc24" providerId="LiveId" clId="{4BECB2EB-EF2A-4543-8DF8-D95C48828794}" dt="2026-02-09T22:25:25.429" v="1874" actId="1076"/>
          <ac:picMkLst>
            <pc:docMk/>
            <pc:sldMk cId="3825891049" sldId="481"/>
            <ac:picMk id="12" creationId="{4E8D7467-00C7-D692-A919-7B0F457D4F87}"/>
          </ac:picMkLst>
        </pc:picChg>
      </pc:sldChg>
      <pc:sldChg chg="modSp add">
        <pc:chgData name="Adrian Blaser" userId="d25b3806177abc24" providerId="LiveId" clId="{4BECB2EB-EF2A-4543-8DF8-D95C48828794}" dt="2026-02-15T18:46:11.193" v="2548" actId="1076"/>
        <pc:sldMkLst>
          <pc:docMk/>
          <pc:sldMk cId="1103232964" sldId="482"/>
        </pc:sldMkLst>
        <pc:picChg chg="mod">
          <ac:chgData name="Adrian Blaser" userId="d25b3806177abc24" providerId="LiveId" clId="{4BECB2EB-EF2A-4543-8DF8-D95C48828794}" dt="2026-02-15T18:46:11.193" v="2548" actId="1076"/>
          <ac:picMkLst>
            <pc:docMk/>
            <pc:sldMk cId="1103232964" sldId="482"/>
            <ac:picMk id="2064" creationId="{0D20FB5B-9F7F-71C7-5265-E14C31E7BB78}"/>
          </ac:picMkLst>
        </pc:picChg>
      </pc:sldChg>
      <pc:sldChg chg="addSp delSp modSp add mod modNotesTx">
        <pc:chgData name="Adrian Blaser" userId="d25b3806177abc24" providerId="LiveId" clId="{4BECB2EB-EF2A-4543-8DF8-D95C48828794}" dt="2026-02-16T12:27:55.566" v="3203" actId="20577"/>
        <pc:sldMkLst>
          <pc:docMk/>
          <pc:sldMk cId="3819254086" sldId="483"/>
        </pc:sldMkLst>
        <pc:spChg chg="mod">
          <ac:chgData name="Adrian Blaser" userId="d25b3806177abc24" providerId="LiveId" clId="{4BECB2EB-EF2A-4543-8DF8-D95C48828794}" dt="2026-02-15T23:21:21.299" v="2553" actId="20577"/>
          <ac:spMkLst>
            <pc:docMk/>
            <pc:sldMk cId="3819254086" sldId="483"/>
            <ac:spMk id="2" creationId="{9E47C2F4-F013-59E6-8A82-9443FF590D02}"/>
          </ac:spMkLst>
        </pc:spChg>
        <pc:spChg chg="mod">
          <ac:chgData name="Adrian Blaser" userId="d25b3806177abc24" providerId="LiveId" clId="{4BECB2EB-EF2A-4543-8DF8-D95C48828794}" dt="2026-02-15T23:21:51.934" v="2563" actId="20577"/>
          <ac:spMkLst>
            <pc:docMk/>
            <pc:sldMk cId="3819254086" sldId="483"/>
            <ac:spMk id="12" creationId="{A7689851-1A22-5DB9-3C5B-942A09B87AA7}"/>
          </ac:spMkLst>
        </pc:spChg>
        <pc:picChg chg="add mod">
          <ac:chgData name="Adrian Blaser" userId="d25b3806177abc24" providerId="LiveId" clId="{4BECB2EB-EF2A-4543-8DF8-D95C48828794}" dt="2026-02-15T23:24:10.044" v="2587" actId="1076"/>
          <ac:picMkLst>
            <pc:docMk/>
            <pc:sldMk cId="3819254086" sldId="483"/>
            <ac:picMk id="8" creationId="{BBB7B3FB-98E3-B4D7-0DE2-11435A9E2344}"/>
          </ac:picMkLst>
        </pc:picChg>
        <pc:picChg chg="add mod">
          <ac:chgData name="Adrian Blaser" userId="d25b3806177abc24" providerId="LiveId" clId="{4BECB2EB-EF2A-4543-8DF8-D95C48828794}" dt="2026-02-15T23:24:12.801" v="2588" actId="1076"/>
          <ac:picMkLst>
            <pc:docMk/>
            <pc:sldMk cId="3819254086" sldId="483"/>
            <ac:picMk id="9" creationId="{94D26CAC-8A29-B7F0-A93D-47474E591918}"/>
          </ac:picMkLst>
        </pc:picChg>
        <pc:picChg chg="add mod">
          <ac:chgData name="Adrian Blaser" userId="d25b3806177abc24" providerId="LiveId" clId="{4BECB2EB-EF2A-4543-8DF8-D95C48828794}" dt="2026-02-15T23:24:05.909" v="2586" actId="1076"/>
          <ac:picMkLst>
            <pc:docMk/>
            <pc:sldMk cId="3819254086" sldId="483"/>
            <ac:picMk id="11" creationId="{7751DAE6-AA81-B3D0-8FC2-6A2F17E133C3}"/>
          </ac:picMkLst>
        </pc:picChg>
      </pc:sldChg>
      <pc:sldChg chg="delSp add mod delAnim">
        <pc:chgData name="Adrian Blaser" userId="d25b3806177abc24" providerId="LiveId" clId="{4BECB2EB-EF2A-4543-8DF8-D95C48828794}" dt="2026-02-16T12:20:17.259" v="3199" actId="478"/>
        <pc:sldMkLst>
          <pc:docMk/>
          <pc:sldMk cId="3447525076" sldId="486"/>
        </pc:sldMkLst>
      </pc:sldChg>
      <pc:sldChg chg="delSp add mod delAnim">
        <pc:chgData name="Adrian Blaser" userId="d25b3806177abc24" providerId="LiveId" clId="{4BECB2EB-EF2A-4543-8DF8-D95C48828794}" dt="2026-02-16T12:20:39.226" v="3200" actId="478"/>
        <pc:sldMkLst>
          <pc:docMk/>
          <pc:sldMk cId="4177377499" sldId="487"/>
        </pc:sldMkLst>
      </pc:sldChg>
      <pc:sldChg chg="add">
        <pc:chgData name="Adrian Blaser" userId="d25b3806177abc24" providerId="LiveId" clId="{4BECB2EB-EF2A-4543-8DF8-D95C48828794}" dt="2026-02-16T12:19:28.007" v="3197"/>
        <pc:sldMkLst>
          <pc:docMk/>
          <pc:sldMk cId="2009226462" sldId="488"/>
        </pc:sldMkLst>
      </pc:sldChg>
      <pc:sldChg chg="addSp delSp modSp add mod addAnim delAnim modAnim modNotesTx">
        <pc:chgData name="Adrian Blaser" userId="d25b3806177abc24" providerId="LiveId" clId="{4BECB2EB-EF2A-4543-8DF8-D95C48828794}" dt="2026-02-16T14:05:24.576" v="3542"/>
        <pc:sldMkLst>
          <pc:docMk/>
          <pc:sldMk cId="4227776245" sldId="489"/>
        </pc:sldMkLst>
        <pc:spChg chg="add mod">
          <ac:chgData name="Adrian Blaser" userId="d25b3806177abc24" providerId="LiveId" clId="{4BECB2EB-EF2A-4543-8DF8-D95C48828794}" dt="2026-02-16T13:03:56.530" v="3232" actId="1076"/>
          <ac:spMkLst>
            <pc:docMk/>
            <pc:sldMk cId="4227776245" sldId="489"/>
            <ac:spMk id="10" creationId="{76863D87-F017-BD98-7880-8EC6257B19B4}"/>
          </ac:spMkLst>
        </pc:spChg>
        <pc:spChg chg="add mod">
          <ac:chgData name="Adrian Blaser" userId="d25b3806177abc24" providerId="LiveId" clId="{4BECB2EB-EF2A-4543-8DF8-D95C48828794}" dt="2026-02-16T13:16:59.872" v="3406" actId="1076"/>
          <ac:spMkLst>
            <pc:docMk/>
            <pc:sldMk cId="4227776245" sldId="489"/>
            <ac:spMk id="11" creationId="{6CF11C52-A172-C895-A592-218CCBE3ED17}"/>
          </ac:spMkLst>
        </pc:spChg>
        <pc:spChg chg="add mod">
          <ac:chgData name="Adrian Blaser" userId="d25b3806177abc24" providerId="LiveId" clId="{4BECB2EB-EF2A-4543-8DF8-D95C48828794}" dt="2026-02-16T13:06:23.763" v="3285" actId="1076"/>
          <ac:spMkLst>
            <pc:docMk/>
            <pc:sldMk cId="4227776245" sldId="489"/>
            <ac:spMk id="12" creationId="{6F4CBBED-E36D-A3A3-592C-5AD52F53D63C}"/>
          </ac:spMkLst>
        </pc:spChg>
        <pc:spChg chg="add mod">
          <ac:chgData name="Adrian Blaser" userId="d25b3806177abc24" providerId="LiveId" clId="{4BECB2EB-EF2A-4543-8DF8-D95C48828794}" dt="2026-02-16T13:07:31.101" v="3325" actId="20577"/>
          <ac:spMkLst>
            <pc:docMk/>
            <pc:sldMk cId="4227776245" sldId="489"/>
            <ac:spMk id="13" creationId="{4CFFE995-FCE1-D83C-7451-C1A2D54FB71E}"/>
          </ac:spMkLst>
        </pc:spChg>
        <pc:spChg chg="add mod">
          <ac:chgData name="Adrian Blaser" userId="d25b3806177abc24" providerId="LiveId" clId="{4BECB2EB-EF2A-4543-8DF8-D95C48828794}" dt="2026-02-16T13:18:04.587" v="3429" actId="20577"/>
          <ac:spMkLst>
            <pc:docMk/>
            <pc:sldMk cId="4227776245" sldId="489"/>
            <ac:spMk id="15" creationId="{477FBA2A-0B0C-1715-96E3-D775743D5E21}"/>
          </ac:spMkLst>
        </pc:spChg>
        <pc:spChg chg="add mod">
          <ac:chgData name="Adrian Blaser" userId="d25b3806177abc24" providerId="LiveId" clId="{4BECB2EB-EF2A-4543-8DF8-D95C48828794}" dt="2026-02-16T14:02:39.703" v="3480" actId="20577"/>
          <ac:spMkLst>
            <pc:docMk/>
            <pc:sldMk cId="4227776245" sldId="489"/>
            <ac:spMk id="18" creationId="{E5A46C3E-DDEF-19EC-C428-734AFCFE7A72}"/>
          </ac:spMkLst>
        </pc:spChg>
        <pc:spChg chg="add mod">
          <ac:chgData name="Adrian Blaser" userId="d25b3806177abc24" providerId="LiveId" clId="{4BECB2EB-EF2A-4543-8DF8-D95C48828794}" dt="2026-02-16T14:05:08.263" v="3540" actId="1582"/>
          <ac:spMkLst>
            <pc:docMk/>
            <pc:sldMk cId="4227776245" sldId="489"/>
            <ac:spMk id="19" creationId="{2B2840A9-41D2-4563-6D7E-85E12312B7BE}"/>
          </ac:spMkLst>
        </pc:spChg>
        <pc:picChg chg="add mod ord">
          <ac:chgData name="Adrian Blaser" userId="d25b3806177abc24" providerId="LiveId" clId="{4BECB2EB-EF2A-4543-8DF8-D95C48828794}" dt="2026-02-16T13:02:15.163" v="3223" actId="1076"/>
          <ac:picMkLst>
            <pc:docMk/>
            <pc:sldMk cId="4227776245" sldId="489"/>
            <ac:picMk id="7" creationId="{1411A2C3-7CA1-B3B2-BD6E-05095C6B44E6}"/>
          </ac:picMkLst>
        </pc:picChg>
        <pc:picChg chg="add mod ord">
          <ac:chgData name="Adrian Blaser" userId="d25b3806177abc24" providerId="LiveId" clId="{4BECB2EB-EF2A-4543-8DF8-D95C48828794}" dt="2026-02-16T13:13:31.365" v="3400" actId="1076"/>
          <ac:picMkLst>
            <pc:docMk/>
            <pc:sldMk cId="4227776245" sldId="489"/>
            <ac:picMk id="9" creationId="{CDA19FA3-5EEC-B09A-FB1F-86DA999A184F}"/>
          </ac:picMkLst>
        </pc:picChg>
        <pc:picChg chg="add mod">
          <ac:chgData name="Adrian Blaser" userId="d25b3806177abc24" providerId="LiveId" clId="{4BECB2EB-EF2A-4543-8DF8-D95C48828794}" dt="2026-02-16T13:17:04.425" v="3407" actId="1076"/>
          <ac:picMkLst>
            <pc:docMk/>
            <pc:sldMk cId="4227776245" sldId="489"/>
            <ac:picMk id="14" creationId="{E7FF9724-5BE0-339D-22A3-4B4C206D471E}"/>
          </ac:picMkLst>
        </pc:picChg>
        <pc:picChg chg="add mod modCrop">
          <ac:chgData name="Adrian Blaser" userId="d25b3806177abc24" providerId="LiveId" clId="{4BECB2EB-EF2A-4543-8DF8-D95C48828794}" dt="2026-02-16T14:01:54.228" v="3439" actId="1440"/>
          <ac:picMkLst>
            <pc:docMk/>
            <pc:sldMk cId="4227776245" sldId="489"/>
            <ac:picMk id="17" creationId="{29B7FB1C-68F9-FD9F-3CE5-2C02F52DA1DB}"/>
          </ac:picMkLst>
        </pc:picChg>
      </pc:sldChg>
      <pc:sldChg chg="addSp delSp modSp add mod delAnim">
        <pc:chgData name="Adrian Blaser" userId="d25b3806177abc24" providerId="LiveId" clId="{4BECB2EB-EF2A-4543-8DF8-D95C48828794}" dt="2026-02-16T14:13:47.121" v="3716" actId="20577"/>
        <pc:sldMkLst>
          <pc:docMk/>
          <pc:sldMk cId="2267879962" sldId="490"/>
        </pc:sldMkLst>
        <pc:spChg chg="add mod">
          <ac:chgData name="Adrian Blaser" userId="d25b3806177abc24" providerId="LiveId" clId="{4BECB2EB-EF2A-4543-8DF8-D95C48828794}" dt="2026-02-16T14:12:50.386" v="3693" actId="255"/>
          <ac:spMkLst>
            <pc:docMk/>
            <pc:sldMk cId="2267879962" sldId="490"/>
            <ac:spMk id="9" creationId="{42FDB8C6-0663-5E75-6007-E3F5C7CE643F}"/>
          </ac:spMkLst>
        </pc:spChg>
        <pc:spChg chg="add mod">
          <ac:chgData name="Adrian Blaser" userId="d25b3806177abc24" providerId="LiveId" clId="{4BECB2EB-EF2A-4543-8DF8-D95C48828794}" dt="2026-02-16T14:13:47.121" v="3716" actId="20577"/>
          <ac:spMkLst>
            <pc:docMk/>
            <pc:sldMk cId="2267879962" sldId="490"/>
            <ac:spMk id="14" creationId="{CD75E959-1D6A-9920-CE9E-18B82F30F60B}"/>
          </ac:spMkLst>
        </pc:spChg>
        <pc:picChg chg="add mod">
          <ac:chgData name="Adrian Blaser" userId="d25b3806177abc24" providerId="LiveId" clId="{4BECB2EB-EF2A-4543-8DF8-D95C48828794}" dt="2026-02-16T14:12:41.131" v="3691" actId="1076"/>
          <ac:picMkLst>
            <pc:docMk/>
            <pc:sldMk cId="2267879962" sldId="490"/>
            <ac:picMk id="8" creationId="{2D0CF180-F600-1329-473E-D20003312E19}"/>
          </ac:picMkLst>
        </pc:picChg>
        <pc:picChg chg="add mod">
          <ac:chgData name="Adrian Blaser" userId="d25b3806177abc24" providerId="LiveId" clId="{4BECB2EB-EF2A-4543-8DF8-D95C48828794}" dt="2026-02-16T14:12:56.406" v="3695" actId="14100"/>
          <ac:picMkLst>
            <pc:docMk/>
            <pc:sldMk cId="2267879962" sldId="490"/>
            <ac:picMk id="11" creationId="{61D570C9-BBCD-CC08-E1D0-39608D5A2539}"/>
          </ac:picMkLst>
        </pc:picChg>
        <pc:picChg chg="add mod">
          <ac:chgData name="Adrian Blaser" userId="d25b3806177abc24" providerId="LiveId" clId="{4BECB2EB-EF2A-4543-8DF8-D95C48828794}" dt="2026-02-16T14:13:24.541" v="3699" actId="1076"/>
          <ac:picMkLst>
            <pc:docMk/>
            <pc:sldMk cId="2267879962" sldId="490"/>
            <ac:picMk id="13" creationId="{CC922536-4AF0-AFC8-2AA5-A45B85F0A3D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93444" y="256756"/>
            <a:ext cx="4472497" cy="347152"/>
          </a:xfrm>
          <a:prstGeom prst="rect">
            <a:avLst/>
          </a:prstGeom>
        </p:spPr>
        <p:txBody>
          <a:bodyPr vert="horz" lIns="0" tIns="0" rIns="0" bIns="0" rtlCol="0"/>
          <a:lstStyle>
            <a:lvl1pPr algn="l">
              <a:defRPr sz="1300"/>
            </a:lvl1pPr>
          </a:lstStyle>
          <a:p>
            <a:r>
              <a:rPr lang="de-CH" sz="1000"/>
              <a:t>Kopfzeilentext</a:t>
            </a:r>
          </a:p>
        </p:txBody>
      </p:sp>
      <p:sp>
        <p:nvSpPr>
          <p:cNvPr id="3" name="Datumsplatzhalter 2"/>
          <p:cNvSpPr>
            <a:spLocks noGrp="1"/>
          </p:cNvSpPr>
          <p:nvPr>
            <p:ph type="dt" sz="quarter" idx="1"/>
          </p:nvPr>
        </p:nvSpPr>
        <p:spPr>
          <a:xfrm>
            <a:off x="5318491" y="256756"/>
            <a:ext cx="1287365" cy="347152"/>
          </a:xfrm>
          <a:prstGeom prst="rect">
            <a:avLst/>
          </a:prstGeom>
        </p:spPr>
        <p:txBody>
          <a:bodyPr vert="horz" lIns="0" tIns="0" rIns="0" bIns="0" rtlCol="0"/>
          <a:lstStyle>
            <a:lvl1pPr algn="r">
              <a:defRPr sz="1300"/>
            </a:lvl1pPr>
          </a:lstStyle>
          <a:p>
            <a:fld id="{EEC665CA-D682-48EC-95D2-126FD6449D65}" type="datetime1">
              <a:rPr lang="de-CH" sz="1000"/>
              <a:t>20.02.2026</a:t>
            </a:fld>
            <a:endParaRPr lang="de-CH" sz="1000"/>
          </a:p>
        </p:txBody>
      </p:sp>
      <p:sp>
        <p:nvSpPr>
          <p:cNvPr id="4" name="Fußzeilenplatzhalter 3"/>
          <p:cNvSpPr>
            <a:spLocks noGrp="1"/>
          </p:cNvSpPr>
          <p:nvPr>
            <p:ph type="ftr" sz="quarter" idx="2"/>
          </p:nvPr>
        </p:nvSpPr>
        <p:spPr>
          <a:xfrm>
            <a:off x="493444" y="9501652"/>
            <a:ext cx="4472497" cy="370849"/>
          </a:xfrm>
          <a:prstGeom prst="rect">
            <a:avLst/>
          </a:prstGeom>
        </p:spPr>
        <p:txBody>
          <a:bodyPr vert="horz" lIns="0" tIns="0" rIns="0" bIns="0" rtlCol="0" anchor="b"/>
          <a:lstStyle>
            <a:lvl1pPr algn="l">
              <a:defRPr sz="1300"/>
            </a:lvl1pPr>
          </a:lstStyle>
          <a:p>
            <a:r>
              <a:rPr lang="de-CH" sz="1000"/>
              <a:t>Fusszeilentext</a:t>
            </a:r>
          </a:p>
        </p:txBody>
      </p:sp>
      <p:sp>
        <p:nvSpPr>
          <p:cNvPr id="5" name="Foliennummernplatzhalter 4"/>
          <p:cNvSpPr>
            <a:spLocks noGrp="1"/>
          </p:cNvSpPr>
          <p:nvPr>
            <p:ph type="sldNum" sz="quarter" idx="3"/>
          </p:nvPr>
        </p:nvSpPr>
        <p:spPr>
          <a:xfrm>
            <a:off x="5318491" y="9501654"/>
            <a:ext cx="1287365" cy="370847"/>
          </a:xfrm>
          <a:prstGeom prst="rect">
            <a:avLst/>
          </a:prstGeom>
        </p:spPr>
        <p:txBody>
          <a:bodyPr vert="horz" lIns="0" tIns="0" rIns="0" bIns="0" rtlCol="0" anchor="b"/>
          <a:lstStyle>
            <a:lvl1pPr algn="r">
              <a:defRPr sz="1300"/>
            </a:lvl1pPr>
          </a:lstStyle>
          <a:p>
            <a:fld id="{2CEDAA2C-602C-494B-9BFF-F0D7FF14E319}" type="slidenum">
              <a:rPr lang="de-CH" sz="1000"/>
              <a:t>‹Nr.›</a:t>
            </a:fld>
            <a:endParaRPr lang="de-CH" sz="10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566738" y="1395413"/>
            <a:ext cx="6223000" cy="3500437"/>
          </a:xfrm>
          <a:prstGeom prst="rect">
            <a:avLst/>
          </a:prstGeom>
          <a:noFill/>
          <a:ln w="3175">
            <a:solidFill>
              <a:prstClr val="black"/>
            </a:solidFill>
          </a:ln>
        </p:spPr>
        <p:txBody>
          <a:bodyPr vert="horz" lIns="99048" tIns="49524" rIns="99048" bIns="49524" rtlCol="0" anchor="ctr"/>
          <a:lstStyle/>
          <a:p>
            <a:endParaRPr lang="de-CH"/>
          </a:p>
        </p:txBody>
      </p:sp>
      <p:sp>
        <p:nvSpPr>
          <p:cNvPr id="14" name="Fußzeilenplatzhalter 13"/>
          <p:cNvSpPr>
            <a:spLocks noGrp="1"/>
          </p:cNvSpPr>
          <p:nvPr>
            <p:ph type="ftr" sz="quarter" idx="4"/>
          </p:nvPr>
        </p:nvSpPr>
        <p:spPr>
          <a:xfrm>
            <a:off x="802521" y="10033690"/>
            <a:ext cx="2308906" cy="200923"/>
          </a:xfrm>
          <a:prstGeom prst="rect">
            <a:avLst/>
          </a:prstGeom>
        </p:spPr>
        <p:txBody>
          <a:bodyPr vert="horz" lIns="0" tIns="0" rIns="0" bIns="0" rtlCol="0" anchor="t"/>
          <a:lstStyle>
            <a:lvl1pPr algn="l">
              <a:defRPr sz="1000"/>
            </a:lvl1pPr>
          </a:lstStyle>
          <a:p>
            <a:r>
              <a:rPr lang="de-CH"/>
              <a:t>Fusszeilentext</a:t>
            </a:r>
          </a:p>
        </p:txBody>
      </p:sp>
      <p:sp>
        <p:nvSpPr>
          <p:cNvPr id="15" name="Foliennummernplatzhalter 14"/>
          <p:cNvSpPr>
            <a:spLocks noGrp="1"/>
          </p:cNvSpPr>
          <p:nvPr>
            <p:ph type="sldNum" sz="quarter" idx="5"/>
          </p:nvPr>
        </p:nvSpPr>
        <p:spPr>
          <a:xfrm>
            <a:off x="5654869" y="10033690"/>
            <a:ext cx="901825" cy="200923"/>
          </a:xfrm>
          <a:prstGeom prst="rect">
            <a:avLst/>
          </a:prstGeom>
        </p:spPr>
        <p:txBody>
          <a:bodyPr vert="horz" lIns="0" tIns="0" rIns="0" bIns="0" rtlCol="0" anchor="t"/>
          <a:lstStyle>
            <a:lvl1pPr algn="r">
              <a:defRPr sz="1000"/>
            </a:lvl1pPr>
          </a:lstStyle>
          <a:p>
            <a:fld id="{83C81C81-E364-4366-A610-2DB15FF98538}" type="slidenum">
              <a:rPr lang="de-CH" smtClean="0"/>
              <a:pPr/>
              <a:t>‹Nr.›</a:t>
            </a:fld>
            <a:endParaRPr lang="de-CH"/>
          </a:p>
        </p:txBody>
      </p:sp>
      <p:sp>
        <p:nvSpPr>
          <p:cNvPr id="16" name="Notizenplatzhalter 15"/>
          <p:cNvSpPr>
            <a:spLocks noGrp="1"/>
          </p:cNvSpPr>
          <p:nvPr>
            <p:ph type="body" sz="quarter" idx="3"/>
          </p:nvPr>
        </p:nvSpPr>
        <p:spPr>
          <a:xfrm>
            <a:off x="800637" y="5197903"/>
            <a:ext cx="5756056" cy="4352209"/>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378636" y="476628"/>
            <a:ext cx="2169032" cy="207873"/>
          </a:xfrm>
          <a:prstGeom prst="rect">
            <a:avLst/>
          </a:prstGeom>
        </p:spPr>
        <p:txBody>
          <a:bodyPr vert="horz" lIns="0" tIns="0" rIns="0" bIns="0" rtlCol="0"/>
          <a:lstStyle>
            <a:lvl1pPr algn="r">
              <a:defRPr sz="1000"/>
            </a:lvl1pPr>
          </a:lstStyle>
          <a:p>
            <a:fld id="{A17AAF7D-4283-4014-80F4-26E915FEACF8}" type="datetime1">
              <a:rPr lang="de-CH" smtClean="0"/>
              <a:t>20.02.2026</a:t>
            </a:fld>
            <a:endParaRPr lang="de-CH"/>
          </a:p>
        </p:txBody>
      </p:sp>
      <p:sp>
        <p:nvSpPr>
          <p:cNvPr id="18" name="Kopfzeilenplatzhalter 17"/>
          <p:cNvSpPr>
            <a:spLocks noGrp="1"/>
          </p:cNvSpPr>
          <p:nvPr>
            <p:ph type="hdr" sz="quarter"/>
          </p:nvPr>
        </p:nvSpPr>
        <p:spPr>
          <a:xfrm>
            <a:off x="791610" y="483525"/>
            <a:ext cx="3363399" cy="200976"/>
          </a:xfrm>
          <a:prstGeom prst="rect">
            <a:avLst/>
          </a:prstGeom>
        </p:spPr>
        <p:txBody>
          <a:bodyPr vert="horz" lIns="0" tIns="0" rIns="0" bIns="0" rtlCol="0"/>
          <a:lstStyle>
            <a:lvl1pPr algn="l">
              <a:defRPr sz="10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21800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DE" dirty="0"/>
              <a:t>Geoinformationssysteme werden in vielen Bereichen genutzt, </a:t>
            </a:r>
            <a:br>
              <a:rPr lang="de-DE" dirty="0"/>
            </a:br>
            <a:r>
              <a:rPr lang="de-DE" dirty="0"/>
              <a:t>unter anderem in der Geographie, Umweltforschung, Archäologie, Marketing, Kartografie, Stadtplanung, Kriminologie (Verbrechenskarten), Logistik, im Ressourcenmanagement und im Gesundheitswesen. Mithilfe eines GIS ist es dem Zivilschutz beispielsweise möglich, Informationen für Evakuierungspläne zusammenzustellen oder Gefahrenzonen, welche verstärkt von Naturkatastrophen betroffen sind, auszuweisen. Umweltschutzbehörden können bestimmen, welche Feuchtgebiete in besonders bedrohten Gebieten liegen. Marketingabteilungen können herausfinden, in welchen Gebieten neue Kunden gewonnen werden können, wo sich geeignete Standorte für neue Filialen befinden oder wie hoch die Versorgungsdichte in einem bestimmten Gebiet bereits ist.</a:t>
            </a:r>
          </a:p>
          <a:p>
            <a:endParaRPr lang="de-DE" dirty="0"/>
          </a:p>
          <a:p>
            <a:r>
              <a:rPr lang="de-DE" dirty="0"/>
              <a:t>Eine Software, welche das GIS zur Verfügung stellt, ist QGIS. Die Cloud ermöglicht den Austausch von Daten via Internet und die </a:t>
            </a:r>
            <a:r>
              <a:rPr lang="de-DE" dirty="0" err="1"/>
              <a:t>QField</a:t>
            </a:r>
            <a:r>
              <a:rPr lang="de-DE" dirty="0"/>
              <a:t> App arbeitet mit Projekten, die im QGIS erstellt wurden und via Cloud geladen werden. </a:t>
            </a:r>
          </a:p>
          <a:p>
            <a:endParaRPr lang="de-DE" dirty="0"/>
          </a:p>
          <a:p>
            <a:r>
              <a:rPr lang="de-DE" dirty="0" err="1"/>
              <a:t>Geotest</a:t>
            </a:r>
            <a:r>
              <a:rPr lang="de-DE" dirty="0"/>
              <a:t> erledigt für uns alle Arbeiten im Bereich QGIS und Cloud, </a:t>
            </a:r>
            <a:r>
              <a:rPr lang="de-DE" dirty="0" err="1"/>
              <a:t>fxür</a:t>
            </a:r>
            <a:r>
              <a:rPr lang="de-DE" dirty="0"/>
              <a:t> die Spezialwissen erforderlich ist.</a:t>
            </a:r>
          </a:p>
          <a:p>
            <a:endParaRPr lang="de-DE" dirty="0"/>
          </a:p>
          <a:p>
            <a:endParaRPr lang="de-DE"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13</a:t>
            </a:fld>
            <a:endParaRPr lang="de-CH" dirty="0"/>
          </a:p>
        </p:txBody>
      </p:sp>
    </p:spTree>
    <p:extLst>
      <p:ext uri="{BB962C8B-B14F-4D97-AF65-F5344CB8AC3E}">
        <p14:creationId xmlns:p14="http://schemas.microsoft.com/office/powerpoint/2010/main" val="315216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3812408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spc="20" dirty="0">
                <a:effectLst/>
                <a:latin typeface="Arial" panose="020B0604020202020204" pitchFamily="34" charset="0"/>
                <a:ea typeface="Arial" panose="020B0604020202020204" pitchFamily="34" charset="0"/>
                <a:cs typeface="Times New Roman" panose="02020603050405020304" pitchFamily="18" charset="0"/>
              </a:rPr>
              <a:t>Damit die App einen Track auch aufzeichnet, wenn sich das Smartphone im Standby befindet, muss die Berechtigung für den Standort angepasst werden</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15</a:t>
            </a:fld>
            <a:endParaRPr lang="de-CH"/>
          </a:p>
        </p:txBody>
      </p:sp>
    </p:spTree>
    <p:extLst>
      <p:ext uri="{BB962C8B-B14F-4D97-AF65-F5344CB8AC3E}">
        <p14:creationId xmlns:p14="http://schemas.microsoft.com/office/powerpoint/2010/main" val="106583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spc="20" dirty="0">
                <a:effectLst/>
                <a:latin typeface="Arial" panose="020B0604020202020204" pitchFamily="34" charset="0"/>
                <a:ea typeface="Arial" panose="020B0604020202020204" pitchFamily="34" charset="0"/>
                <a:cs typeface="Times New Roman" panose="02020603050405020304" pitchFamily="18" charset="0"/>
              </a:rPr>
              <a:t>Der Energiesparmodus verhindert, dass Apps im Hintergrund laufen und viel Energie verbrauchen. Damit die </a:t>
            </a:r>
            <a:r>
              <a:rPr lang="de-CH" sz="1800" spc="20" dirty="0" err="1">
                <a:effectLst/>
                <a:latin typeface="Arial" panose="020B0604020202020204" pitchFamily="34" charset="0"/>
                <a:ea typeface="Arial" panose="020B0604020202020204" pitchFamily="34" charset="0"/>
                <a:cs typeface="Times New Roman" panose="02020603050405020304" pitchFamily="18" charset="0"/>
              </a:rPr>
              <a:t>QFieldX</a:t>
            </a:r>
            <a:r>
              <a:rPr lang="de-CH" sz="1800" spc="20" dirty="0">
                <a:effectLst/>
                <a:latin typeface="Arial" panose="020B0604020202020204" pitchFamily="34" charset="0"/>
                <a:ea typeface="Arial" panose="020B0604020202020204" pitchFamily="34" charset="0"/>
                <a:cs typeface="Times New Roman" panose="02020603050405020304" pitchFamily="18" charset="0"/>
              </a:rPr>
              <a:t> aber ohne Unterbruch einen Track aufzeichnen kann, muss der Modus Energiesparen ausgeschaltet werden</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16</a:t>
            </a:fld>
            <a:endParaRPr lang="de-CH"/>
          </a:p>
        </p:txBody>
      </p:sp>
    </p:spTree>
    <p:extLst>
      <p:ext uri="{BB962C8B-B14F-4D97-AF65-F5344CB8AC3E}">
        <p14:creationId xmlns:p14="http://schemas.microsoft.com/office/powerpoint/2010/main" val="2418332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Phase 1: Den Einsatz planen</a:t>
            </a:r>
          </a:p>
          <a:p>
            <a:r>
              <a:rPr lang="de-DE" dirty="0"/>
              <a:t>Die Einsatzleitung erstellt in der </a:t>
            </a:r>
            <a:r>
              <a:rPr lang="de-DE" dirty="0" err="1"/>
              <a:t>WebApp</a:t>
            </a:r>
            <a:r>
              <a:rPr lang="de-DE" dirty="0"/>
              <a:t> ein neues Projekt und zeichnet die einzelnen Such-Sektoren ein. Es können Punkte, Linien und Polygone Der Einsatzplan mit den Sektoren steht den Hundeführern und Hundeführerinnen automatisch auf ihrem mobilen Gerät zur Verfügung.</a:t>
            </a:r>
          </a:p>
          <a:p>
            <a:r>
              <a:rPr lang="de-DE" dirty="0"/>
              <a:t>Während der Suche zeichnen sie ihren Track auf dem Smartphone auf und sind so </a:t>
            </a:r>
            <a:r>
              <a:rPr lang="de-DE" dirty="0" err="1"/>
              <a:t>stän-dig</a:t>
            </a:r>
            <a:r>
              <a:rPr lang="de-DE" dirty="0"/>
              <a:t> informiert, wo sie sich gerade befinden und welche Strecke sie gelaufen sind. </a:t>
            </a:r>
          </a:p>
          <a:p>
            <a:r>
              <a:rPr lang="de-DE" dirty="0"/>
              <a:t>eingezeichnet werden. Die Sektoren werden den </a:t>
            </a:r>
            <a:r>
              <a:rPr lang="de-DE" dirty="0" err="1"/>
              <a:t>Such¬teams</a:t>
            </a:r>
            <a:r>
              <a:rPr lang="de-DE" dirty="0"/>
              <a:t> zugeordnet.</a:t>
            </a:r>
          </a:p>
          <a:p>
            <a:endParaRPr lang="de-DE" dirty="0"/>
          </a:p>
          <a:p>
            <a:r>
              <a:rPr lang="de-DE" dirty="0"/>
              <a:t>Phase 2: Die Suche</a:t>
            </a:r>
          </a:p>
          <a:p>
            <a:pPr algn="just">
              <a:lnSpc>
                <a:spcPts val="1600"/>
              </a:lnSpc>
              <a:spcAft>
                <a:spcPts val="600"/>
              </a:spcAft>
            </a:pPr>
            <a:r>
              <a:rPr lang="de-CH" sz="1800" spc="20" dirty="0">
                <a:effectLst/>
                <a:latin typeface="Arial" panose="020B0604020202020204" pitchFamily="34" charset="0"/>
                <a:ea typeface="Arial" panose="020B0604020202020204" pitchFamily="34" charset="0"/>
                <a:cs typeface="Times New Roman" panose="02020603050405020304" pitchFamily="18" charset="0"/>
              </a:rPr>
              <a:t>Der Einsatzplan mit den Sektoren steht den Hundeführern und Hundeführerinnen automatisch auf ihrem mobilen Gerät zur Verfügung.</a:t>
            </a:r>
          </a:p>
          <a:p>
            <a:pPr algn="just">
              <a:lnSpc>
                <a:spcPts val="1600"/>
              </a:lnSpc>
              <a:spcAft>
                <a:spcPts val="600"/>
              </a:spcAft>
            </a:pPr>
            <a:r>
              <a:rPr lang="de-CH" sz="1800" spc="20" dirty="0">
                <a:effectLst/>
                <a:latin typeface="Arial" panose="020B0604020202020204" pitchFamily="34" charset="0"/>
                <a:ea typeface="Arial" panose="020B0604020202020204" pitchFamily="34" charset="0"/>
                <a:cs typeface="Times New Roman" panose="02020603050405020304" pitchFamily="18" charset="0"/>
              </a:rPr>
              <a:t>Während der Suche zeichnen sie ihren Track auf dem Smartphone auf und sind so ständig informiert, wo sie sich gerade befinden und welche Strecke sie gelaufen sind. </a:t>
            </a:r>
          </a:p>
          <a:p>
            <a:endParaRPr lang="de-DE" dirty="0"/>
          </a:p>
          <a:p>
            <a:r>
              <a:rPr lang="de-DE" dirty="0"/>
              <a:t>Phase 3: Die Auswertung</a:t>
            </a:r>
          </a:p>
          <a:p>
            <a:r>
              <a:rPr lang="de-DE" dirty="0"/>
              <a:t>Das Smartphone wird mit der </a:t>
            </a:r>
            <a:r>
              <a:rPr lang="de-DE" dirty="0" err="1"/>
              <a:t>WebApp</a:t>
            </a:r>
            <a:r>
              <a:rPr lang="de-DE" dirty="0"/>
              <a:t> synchronisiert, damit der gelaufene Track und die Funde der Einsatzleitung zur Verfügung stehen.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a:p>
        </p:txBody>
      </p:sp>
    </p:spTree>
    <p:extLst>
      <p:ext uri="{BB962C8B-B14F-4D97-AF65-F5344CB8AC3E}">
        <p14:creationId xmlns:p14="http://schemas.microsoft.com/office/powerpoint/2010/main" val="4040307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Links: Neue Bezeichnungen anstelle von POI / LOI / AOI </a:t>
            </a:r>
          </a:p>
          <a:p>
            <a:r>
              <a:rPr lang="de-CH" dirty="0"/>
              <a:t>Rechts: Nachfolgende Themen der Präsentation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a:p>
        </p:txBody>
      </p:sp>
    </p:spTree>
    <p:extLst>
      <p:ext uri="{BB962C8B-B14F-4D97-AF65-F5344CB8AC3E}">
        <p14:creationId xmlns:p14="http://schemas.microsoft.com/office/powerpoint/2010/main" val="61847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dirty="0"/>
              <a:t>Im nächsten Schritt wird das Projekt geladen. Dies ist aber nur möglich, wenn dem neuen Benutzer durch den Administrator auch ein Projekt zugewiesen wurde.</a:t>
            </a:r>
          </a:p>
          <a:p>
            <a:r>
              <a:rPr lang="de-CH" sz="1100" kern="1200" dirty="0">
                <a:solidFill>
                  <a:schemeClr val="tx1"/>
                </a:solidFill>
                <a:effectLst/>
                <a:latin typeface="+mn-lt"/>
                <a:ea typeface="+mn-ea"/>
                <a:cs typeface="+mn-cs"/>
              </a:rPr>
              <a:t>Das Herunterladen kann ein paar Minuten dauern, da gleichzeitig die Offline-Karten eingerichtet werden.</a:t>
            </a:r>
          </a:p>
          <a:p>
            <a:r>
              <a:rPr lang="de-CH" sz="1100" kern="1200" dirty="0">
                <a:solidFill>
                  <a:schemeClr val="tx1"/>
                </a:solidFill>
                <a:effectLst/>
                <a:latin typeface="+mn-lt"/>
                <a:ea typeface="+mn-ea"/>
                <a:cs typeface="+mn-cs"/>
              </a:rPr>
              <a:t>Es wird die Light Base </a:t>
            </a:r>
            <a:r>
              <a:rPr lang="de-CH" sz="1100" kern="1200" dirty="0" err="1">
                <a:solidFill>
                  <a:schemeClr val="tx1"/>
                </a:solidFill>
                <a:effectLst/>
                <a:latin typeface="+mn-lt"/>
                <a:ea typeface="+mn-ea"/>
                <a:cs typeface="+mn-cs"/>
              </a:rPr>
              <a:t>Map</a:t>
            </a:r>
            <a:r>
              <a:rPr lang="de-CH" sz="1100" kern="1200" dirty="0">
                <a:solidFill>
                  <a:schemeClr val="tx1"/>
                </a:solidFill>
                <a:effectLst/>
                <a:latin typeface="+mn-lt"/>
                <a:ea typeface="+mn-ea"/>
                <a:cs typeface="+mn-cs"/>
              </a:rPr>
              <a:t> von Swisstopo für die ganze Schweiz heruntergeladen und steht so offline zur Verfügung. &lt;1GB</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20</a:t>
            </a:fld>
            <a:endParaRPr lang="de-CH"/>
          </a:p>
        </p:txBody>
      </p:sp>
    </p:spTree>
    <p:extLst>
      <p:ext uri="{BB962C8B-B14F-4D97-AF65-F5344CB8AC3E}">
        <p14:creationId xmlns:p14="http://schemas.microsoft.com/office/powerpoint/2010/main" val="1493557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Im Dashboard sind die verschiedenen Ebenen aufgeführt. Es gibt Ebenen für die Objekte (REDOG-Datenbank) und solche für die Kartenebenen (Background </a:t>
            </a:r>
            <a:r>
              <a:rPr lang="de-CH" dirty="0" err="1"/>
              <a:t>maps</a:t>
            </a:r>
            <a:r>
              <a:rPr lang="de-CH" dirty="0"/>
              <a:t>)</a:t>
            </a:r>
          </a:p>
          <a:p>
            <a:endParaRPr lang="de-CH" dirty="0"/>
          </a:p>
          <a:p>
            <a:r>
              <a:rPr lang="de-CH" dirty="0"/>
              <a:t>Klick auf das Auge macht die Ebenen sichtbar oder blendet sie aus.</a:t>
            </a:r>
          </a:p>
          <a:p>
            <a:endParaRPr lang="de-CH" dirty="0"/>
          </a:p>
          <a:p>
            <a:r>
              <a:rPr lang="de-CH" dirty="0"/>
              <a:t>Kartenebenen:</a:t>
            </a:r>
          </a:p>
          <a:p>
            <a:r>
              <a:rPr lang="de-CH" dirty="0"/>
              <a:t>Es gibt Online-Karten, (Swisstopo-Karten, Orthofoto)</a:t>
            </a:r>
          </a:p>
          <a:p>
            <a:r>
              <a:rPr lang="de-CH" dirty="0"/>
              <a:t>Und Offline-Karten (Swisstopo light </a:t>
            </a:r>
            <a:r>
              <a:rPr lang="de-CH" dirty="0" err="1"/>
              <a:t>base</a:t>
            </a:r>
            <a:r>
              <a:rPr lang="de-CH" dirty="0"/>
              <a:t> </a:t>
            </a:r>
            <a:r>
              <a:rPr lang="de-CH" dirty="0" err="1"/>
              <a:t>map</a:t>
            </a:r>
            <a:r>
              <a:rPr lang="de-CH" dirty="0"/>
              <a:t> der ganzen Schweiz, &lt;1GB)</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22</a:t>
            </a:fld>
            <a:endParaRPr lang="de-CH"/>
          </a:p>
        </p:txBody>
      </p:sp>
    </p:spTree>
    <p:extLst>
      <p:ext uri="{BB962C8B-B14F-4D97-AF65-F5344CB8AC3E}">
        <p14:creationId xmlns:p14="http://schemas.microsoft.com/office/powerpoint/2010/main" val="3750644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 das Menü gelangen Sie zu den allgemeinen Einstellungen.</a:t>
            </a:r>
          </a:p>
          <a:p>
            <a:r>
              <a:rPr lang="de-DE" dirty="0"/>
              <a:t>Die Sprache kann ebenfalls in den Einstellungen ganz unten eingestellt werden. Durch Auswahl von „System“ passt sich die Sprache an die auf dem Smartphone eingestellte Systemsprache an.</a:t>
            </a:r>
          </a:p>
          <a:p>
            <a:endParaRPr lang="fr-FR"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a:p>
        </p:txBody>
      </p:sp>
    </p:spTree>
    <p:extLst>
      <p:ext uri="{BB962C8B-B14F-4D97-AF65-F5344CB8AC3E}">
        <p14:creationId xmlns:p14="http://schemas.microsoft.com/office/powerpoint/2010/main" val="1260629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Einstellung, um auf der Karte Positions-Informationen darzustellen.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24</a:t>
            </a:fld>
            <a:endParaRPr lang="de-CH"/>
          </a:p>
        </p:txBody>
      </p:sp>
    </p:spTree>
    <p:extLst>
      <p:ext uri="{BB962C8B-B14F-4D97-AF65-F5344CB8AC3E}">
        <p14:creationId xmlns:p14="http://schemas.microsoft.com/office/powerpoint/2010/main" val="258426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a:p>
        </p:txBody>
      </p:sp>
    </p:spTree>
    <p:extLst>
      <p:ext uri="{BB962C8B-B14F-4D97-AF65-F5344CB8AC3E}">
        <p14:creationId xmlns:p14="http://schemas.microsoft.com/office/powerpoint/2010/main" val="2461513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06157-AB2D-14D7-C963-C0EC07BA5EF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0AF784-5EF2-F9C8-B1A7-98AB6DB1B25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5D4309C-9CC6-9007-B3CB-C1EE91C5CD21}"/>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40A1A5A6-F718-8FCE-A5B1-9D28BA6AA583}"/>
              </a:ext>
            </a:extLst>
          </p:cNvPr>
          <p:cNvSpPr>
            <a:spLocks noGrp="1"/>
          </p:cNvSpPr>
          <p:nvPr>
            <p:ph type="sldNum" sz="quarter" idx="5"/>
          </p:nvPr>
        </p:nvSpPr>
        <p:spPr/>
        <p:txBody>
          <a:bodyPr/>
          <a:lstStyle/>
          <a:p>
            <a:fld id="{83C81C81-E364-4366-A610-2DB15FF98538}" type="slidenum">
              <a:rPr lang="de-CH" smtClean="0"/>
              <a:pPr/>
              <a:t>25</a:t>
            </a:fld>
            <a:endParaRPr lang="de-CH"/>
          </a:p>
        </p:txBody>
      </p:sp>
    </p:spTree>
    <p:extLst>
      <p:ext uri="{BB962C8B-B14F-4D97-AF65-F5344CB8AC3E}">
        <p14:creationId xmlns:p14="http://schemas.microsoft.com/office/powerpoint/2010/main" val="1827369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9340-7956-F0B4-3F22-C5DE76A383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AFE4E9-E974-3DDE-F756-52008A548F1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A1985B6-CBA1-D7FA-E287-2A5369EAF1C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9C1ECF7-9094-874F-B5AE-9775EA42D1FC}"/>
              </a:ext>
            </a:extLst>
          </p:cNvPr>
          <p:cNvSpPr>
            <a:spLocks noGrp="1"/>
          </p:cNvSpPr>
          <p:nvPr>
            <p:ph type="sldNum" sz="quarter" idx="5"/>
          </p:nvPr>
        </p:nvSpPr>
        <p:spPr/>
        <p:txBody>
          <a:bodyPr/>
          <a:lstStyle/>
          <a:p>
            <a:fld id="{83C81C81-E364-4366-A610-2DB15FF98538}" type="slidenum">
              <a:rPr lang="de-CH" smtClean="0"/>
              <a:pPr/>
              <a:t>26</a:t>
            </a:fld>
            <a:endParaRPr lang="de-CH"/>
          </a:p>
        </p:txBody>
      </p:sp>
    </p:spTree>
    <p:extLst>
      <p:ext uri="{BB962C8B-B14F-4D97-AF65-F5344CB8AC3E}">
        <p14:creationId xmlns:p14="http://schemas.microsoft.com/office/powerpoint/2010/main" val="907474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0708C-C9BB-D4D9-AD97-9F2E21FB227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C7B5EA-800F-5E6C-3B53-52D5E427F0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E3283FB-ED2E-F67B-8929-B6D5B98444B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8B01456B-F08B-9E0F-FF48-96293A72B03C}"/>
              </a:ext>
            </a:extLst>
          </p:cNvPr>
          <p:cNvSpPr>
            <a:spLocks noGrp="1"/>
          </p:cNvSpPr>
          <p:nvPr>
            <p:ph type="sldNum" sz="quarter" idx="5"/>
          </p:nvPr>
        </p:nvSpPr>
        <p:spPr/>
        <p:txBody>
          <a:bodyPr/>
          <a:lstStyle/>
          <a:p>
            <a:fld id="{83C81C81-E364-4366-A610-2DB15FF98538}" type="slidenum">
              <a:rPr lang="de-CH" smtClean="0"/>
              <a:pPr/>
              <a:t>27</a:t>
            </a:fld>
            <a:endParaRPr lang="de-CH"/>
          </a:p>
        </p:txBody>
      </p:sp>
    </p:spTree>
    <p:extLst>
      <p:ext uri="{BB962C8B-B14F-4D97-AF65-F5344CB8AC3E}">
        <p14:creationId xmlns:p14="http://schemas.microsoft.com/office/powerpoint/2010/main" val="610146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Zuerst die Einstellungen für das Tracking wählen.</a:t>
            </a:r>
          </a:p>
          <a:p>
            <a:endParaRPr lang="de-CH" dirty="0"/>
          </a:p>
          <a:p>
            <a:pPr marL="0" marR="0" lvl="0" indent="0" algn="l" defTabSz="914400" rtl="0" eaLnBrk="1" fontAlgn="auto" latinLnBrk="0" hangingPunct="1">
              <a:lnSpc>
                <a:spcPct val="100000"/>
              </a:lnSpc>
              <a:spcBef>
                <a:spcPts val="0"/>
              </a:spcBef>
              <a:spcAft>
                <a:spcPts val="600"/>
              </a:spcAft>
              <a:buClrTx/>
              <a:buSzTx/>
              <a:buFontTx/>
              <a:buNone/>
              <a:tabLst/>
              <a:defRPr/>
            </a:pPr>
            <a:r>
              <a:rPr lang="de-CH" sz="1100" dirty="0"/>
              <a:t>Maximal tolerierte Distanz eintragen, weil sonst Fehlpunkte im Tracking entstehen.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29</a:t>
            </a:fld>
            <a:endParaRPr lang="de-CH"/>
          </a:p>
        </p:txBody>
      </p:sp>
    </p:spTree>
    <p:extLst>
      <p:ext uri="{BB962C8B-B14F-4D97-AF65-F5344CB8AC3E}">
        <p14:creationId xmlns:p14="http://schemas.microsoft.com/office/powerpoint/2010/main" val="531969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36</a:t>
            </a:fld>
            <a:endParaRPr lang="de-CH"/>
          </a:p>
        </p:txBody>
      </p:sp>
    </p:spTree>
    <p:extLst>
      <p:ext uri="{BB962C8B-B14F-4D97-AF65-F5344CB8AC3E}">
        <p14:creationId xmlns:p14="http://schemas.microsoft.com/office/powerpoint/2010/main" val="371662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0EB5E5-C839-4F25-A672-232FDA80FA77}" type="slidenum">
              <a:rPr lang="de-CH" smtClean="0"/>
              <a:t>3</a:t>
            </a:fld>
            <a:endParaRPr lang="de-CH"/>
          </a:p>
        </p:txBody>
      </p:sp>
    </p:spTree>
    <p:extLst>
      <p:ext uri="{BB962C8B-B14F-4D97-AF65-F5344CB8AC3E}">
        <p14:creationId xmlns:p14="http://schemas.microsoft.com/office/powerpoint/2010/main" val="271633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Orbit-Radius von GPS Satelliten 25‘000 – 30‘000 km</a:t>
            </a:r>
          </a:p>
          <a:p>
            <a:r>
              <a:rPr lang="de-DE"/>
              <a:t>Erdradius 6‘370 km</a:t>
            </a:r>
          </a:p>
          <a:p>
            <a:endParaRPr lang="de-DE"/>
          </a:p>
          <a:p>
            <a:r>
              <a:rPr lang="de-DE"/>
              <a:t>Der Satellit sendet Signale aus, welche die Zeit und den genauen Ort des Satelliten enthalten. Wenn das Signal empfangen wird, kann man anhand der Zeitdifferenz die Distanz zum Satelliten berechnet werden. Man befindet sich also auf einer Kugel deren Radius der berechneten Distanz entspricht.</a:t>
            </a:r>
            <a:endParaRPr lang="de-CH"/>
          </a:p>
        </p:txBody>
      </p:sp>
      <p:sp>
        <p:nvSpPr>
          <p:cNvPr id="4" name="Foliennummernplatzhalter 3"/>
          <p:cNvSpPr>
            <a:spLocks noGrp="1"/>
          </p:cNvSpPr>
          <p:nvPr>
            <p:ph type="sldNum" sz="quarter" idx="5"/>
          </p:nvPr>
        </p:nvSpPr>
        <p:spPr/>
        <p:txBody>
          <a:bodyPr/>
          <a:lstStyle/>
          <a:p>
            <a:fld id="{BE0EB5E5-C839-4F25-A672-232FDA80FA77}" type="slidenum">
              <a:rPr lang="de-CH" smtClean="0"/>
              <a:t>5</a:t>
            </a:fld>
            <a:endParaRPr lang="de-CH"/>
          </a:p>
        </p:txBody>
      </p:sp>
    </p:spTree>
    <p:extLst>
      <p:ext uri="{BB962C8B-B14F-4D97-AF65-F5344CB8AC3E}">
        <p14:creationId xmlns:p14="http://schemas.microsoft.com/office/powerpoint/2010/main" val="334994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Zweidimensional betrachtet liegen wir auf einem Kreis und bei zwei Satelliten auf zwei Kreisen, bzw. auf einem Schnittpunkt der beiden Kreise.</a:t>
            </a:r>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406793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Lichtgeschwindigkeit  </a:t>
            </a:r>
            <a:r>
              <a:rPr lang="de-CH" b="0" i="0">
                <a:solidFill>
                  <a:srgbClr val="202122"/>
                </a:solidFill>
                <a:effectLst/>
                <a:latin typeface="Arial" panose="020B0604020202020204" pitchFamily="34" charset="0"/>
              </a:rPr>
              <a:t>299’792’458 m/s </a:t>
            </a:r>
            <a:r>
              <a:rPr lang="de-CH" b="0" i="0" err="1">
                <a:solidFill>
                  <a:srgbClr val="202122"/>
                </a:solidFill>
                <a:effectLst/>
                <a:latin typeface="Arial" panose="020B0604020202020204" pitchFamily="34" charset="0"/>
              </a:rPr>
              <a:t>ca</a:t>
            </a:r>
            <a:r>
              <a:rPr lang="de-CH" b="0" i="0">
                <a:solidFill>
                  <a:srgbClr val="202122"/>
                </a:solidFill>
                <a:effectLst/>
                <a:latin typeface="Arial" panose="020B0604020202020204" pitchFamily="34" charset="0"/>
              </a:rPr>
              <a:t> 300 </a:t>
            </a:r>
            <a:r>
              <a:rPr lang="de-CH" b="0" i="0" err="1">
                <a:solidFill>
                  <a:srgbClr val="202122"/>
                </a:solidFill>
                <a:effectLst/>
                <a:latin typeface="Arial" panose="020B0604020202020204" pitchFamily="34" charset="0"/>
              </a:rPr>
              <a:t>Mio</a:t>
            </a:r>
            <a:r>
              <a:rPr lang="de-CH" b="0" i="0">
                <a:solidFill>
                  <a:srgbClr val="202122"/>
                </a:solidFill>
                <a:effectLst/>
                <a:latin typeface="Arial" panose="020B0604020202020204" pitchFamily="34" charset="0"/>
              </a:rPr>
              <a:t> m/s  = 300’000 km/s = 0.000 000 003s für 1 m</a:t>
            </a:r>
          </a:p>
          <a:p>
            <a:r>
              <a:rPr lang="de-DE" b="0" i="0">
                <a:solidFill>
                  <a:srgbClr val="000000"/>
                </a:solidFill>
                <a:effectLst/>
                <a:latin typeface="open_sansregular"/>
              </a:rPr>
              <a:t>Kommerzielle Cäsium-Atomuhren schaffen eine Genauigkeit von 5×10</a:t>
            </a:r>
            <a:r>
              <a:rPr lang="de-DE" b="0" i="0" baseline="30000">
                <a:solidFill>
                  <a:srgbClr val="000000"/>
                </a:solidFill>
                <a:effectLst/>
                <a:latin typeface="open_sansregular"/>
              </a:rPr>
              <a:t>-13</a:t>
            </a:r>
            <a:r>
              <a:rPr lang="de-DE" b="0" i="0">
                <a:solidFill>
                  <a:srgbClr val="000000"/>
                </a:solidFill>
                <a:effectLst/>
                <a:latin typeface="open_sansregular"/>
              </a:rPr>
              <a:t> und eine Stabilität von 3×10</a:t>
            </a:r>
            <a:r>
              <a:rPr lang="de-DE" b="0" i="0" baseline="30000">
                <a:solidFill>
                  <a:srgbClr val="000000"/>
                </a:solidFill>
                <a:effectLst/>
                <a:latin typeface="open_sansregular"/>
              </a:rPr>
              <a:t>-14</a:t>
            </a:r>
            <a:r>
              <a:rPr lang="de-DE" b="0" i="0">
                <a:solidFill>
                  <a:srgbClr val="000000"/>
                </a:solidFill>
                <a:effectLst/>
                <a:latin typeface="open_sansregular"/>
              </a:rPr>
              <a:t>, wenn man ihre Frequenz über einen Tag mittelt. Sie wiegen rund dreißig Kilogramm. </a:t>
            </a:r>
            <a:endParaRPr lang="de-CH" b="0" i="0">
              <a:solidFill>
                <a:srgbClr val="202122"/>
              </a:solidFill>
              <a:effectLst/>
              <a:latin typeface="Arial" panose="020B0604020202020204" pitchFamily="34" charset="0"/>
            </a:endParaRPr>
          </a:p>
          <a:p>
            <a:endParaRPr lang="de-CH"/>
          </a:p>
          <a:p>
            <a:r>
              <a:rPr lang="de-CH"/>
              <a:t>Die Uhr beim Empfänger (GPS-Gerät) ist aber nicht so genau, daher gibt es einen Fehler, was man deutlich sieht, wenn man 3 Satelliten betrachtet, denn die drei Kreise müssten sich in einem gemeinsamen Punkt schneiden.</a:t>
            </a:r>
          </a:p>
        </p:txBody>
      </p:sp>
      <p:sp>
        <p:nvSpPr>
          <p:cNvPr id="4" name="Foliennummernplatzhalter 3"/>
          <p:cNvSpPr>
            <a:spLocks noGrp="1"/>
          </p:cNvSpPr>
          <p:nvPr>
            <p:ph type="sldNum" sz="quarter" idx="5"/>
          </p:nvPr>
        </p:nvSpPr>
        <p:spPr/>
        <p:txBody>
          <a:bodyPr/>
          <a:lstStyle/>
          <a:p>
            <a:fld id="{BE0EB5E5-C839-4F25-A672-232FDA80FA77}" type="slidenum">
              <a:rPr lang="de-CH" smtClean="0"/>
              <a:t>7</a:t>
            </a:fld>
            <a:endParaRPr lang="de-CH"/>
          </a:p>
        </p:txBody>
      </p:sp>
    </p:spTree>
    <p:extLst>
      <p:ext uri="{BB962C8B-B14F-4D97-AF65-F5344CB8AC3E}">
        <p14:creationId xmlns:p14="http://schemas.microsoft.com/office/powerpoint/2010/main" val="3742353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Die Uhr wird nun so korrigiert, bis sich die drei Kreise wirklich in einem Punkt schneiden.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8</a:t>
            </a:fld>
            <a:endParaRPr lang="de-CH"/>
          </a:p>
        </p:txBody>
      </p:sp>
    </p:spTree>
    <p:extLst>
      <p:ext uri="{BB962C8B-B14F-4D97-AF65-F5344CB8AC3E}">
        <p14:creationId xmlns:p14="http://schemas.microsoft.com/office/powerpoint/2010/main" val="148447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In Wirklichkeit sollten wir dreidimensionale Kugeln betrachten. Drei Kugeln schneiden sich in einem Punkt und zur Zeitkorrektur braucht es eine vierte Kugel.</a:t>
            </a:r>
          </a:p>
          <a:p>
            <a:r>
              <a:rPr lang="de-CH"/>
              <a:t>Das bedeutet es braucht immer Signale von 4 Satelliten, um den genauen Standort bestimmen zu können.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9</a:t>
            </a:fld>
            <a:endParaRPr lang="de-CH"/>
          </a:p>
        </p:txBody>
      </p:sp>
    </p:spTree>
    <p:extLst>
      <p:ext uri="{BB962C8B-B14F-4D97-AF65-F5344CB8AC3E}">
        <p14:creationId xmlns:p14="http://schemas.microsoft.com/office/powerpoint/2010/main" val="3172450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a:solidFill>
                  <a:srgbClr val="000000"/>
                </a:solidFill>
              </a:rPr>
              <a:t>Alle diese Systeme basieren auf einer Satellitenkonstellation von</a:t>
            </a:r>
          </a:p>
          <a:p>
            <a:r>
              <a:rPr lang="de-CH" sz="1200">
                <a:solidFill>
                  <a:srgbClr val="000000"/>
                </a:solidFill>
              </a:rPr>
              <a:t>24 – 30 Satelliten, welche die Erde in einer Höhe von ca. 20 000 km</a:t>
            </a:r>
          </a:p>
          <a:p>
            <a:r>
              <a:rPr lang="de-DE" sz="1200">
                <a:solidFill>
                  <a:srgbClr val="000000"/>
                </a:solidFill>
              </a:rPr>
              <a:t>zweimal pro Tag umkreisen.</a:t>
            </a:r>
            <a:endParaRPr lang="de-DE" sz="1200"/>
          </a:p>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10</a:t>
            </a:fld>
            <a:endParaRPr lang="de-CH"/>
          </a:p>
        </p:txBody>
      </p:sp>
    </p:spTree>
    <p:extLst>
      <p:ext uri="{BB962C8B-B14F-4D97-AF65-F5344CB8AC3E}">
        <p14:creationId xmlns:p14="http://schemas.microsoft.com/office/powerpoint/2010/main" val="3427473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50862" y="2060848"/>
            <a:ext cx="10081641" cy="1470053"/>
          </a:xfrm>
        </p:spPr>
        <p:txBody>
          <a:bodyPr anchor="b"/>
          <a:lstStyle>
            <a:lvl1pPr algn="l">
              <a:defRPr sz="4800">
                <a:solidFill>
                  <a:schemeClr val="accent1"/>
                </a:solidFill>
              </a:defRPr>
            </a:lvl1pPr>
          </a:lstStyle>
          <a:p>
            <a:r>
              <a:rPr lang="de-DE"/>
              <a:t>Titelmasterformat durch Klicken bearbeiten</a:t>
            </a:r>
            <a:endParaRPr lang="de-CH"/>
          </a:p>
        </p:txBody>
      </p:sp>
      <p:sp>
        <p:nvSpPr>
          <p:cNvPr id="3" name="Untertitel 2"/>
          <p:cNvSpPr>
            <a:spLocks noGrp="1"/>
          </p:cNvSpPr>
          <p:nvPr>
            <p:ph type="subTitle" idx="1" hasCustomPrompt="1"/>
          </p:nvPr>
        </p:nvSpPr>
        <p:spPr>
          <a:xfrm>
            <a:off x="556107" y="4010535"/>
            <a:ext cx="10076395" cy="1146653"/>
          </a:xfrm>
        </p:spPr>
        <p:txBody>
          <a:bodyPr/>
          <a:lstStyle>
            <a:lvl1pPr marL="0" indent="0" algn="l">
              <a:buNone/>
              <a:defRPr sz="2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Untertitel hinzufügen</a:t>
            </a:r>
            <a:endParaRPr lang="de-CH"/>
          </a:p>
        </p:txBody>
      </p:sp>
      <p:sp>
        <p:nvSpPr>
          <p:cNvPr id="11" name="Textfeld 10">
            <a:extLst>
              <a:ext uri="{FF2B5EF4-FFF2-40B4-BE49-F238E27FC236}">
                <a16:creationId xmlns:a16="http://schemas.microsoft.com/office/drawing/2014/main" id="{2B830D4A-AA03-45C6-9F63-6206EF7F683C}"/>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4FEA4AF1-B5E3-48EB-BFA9-8AFA550AD2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2018" y="523874"/>
            <a:ext cx="2988755" cy="866775"/>
          </a:xfrm>
          <a:prstGeom prst="rect">
            <a:avLst/>
          </a:prstGeom>
        </p:spPr>
      </p:pic>
      <p:cxnSp>
        <p:nvCxnSpPr>
          <p:cNvPr id="13" name="Gerader Verbinder 12">
            <a:extLst>
              <a:ext uri="{FF2B5EF4-FFF2-40B4-BE49-F238E27FC236}">
                <a16:creationId xmlns:a16="http://schemas.microsoft.com/office/drawing/2014/main" id="{A215AE6A-8511-4E6A-8872-EE52DA3A0EB3}"/>
              </a:ext>
            </a:extLst>
          </p:cNvPr>
          <p:cNvCxnSpPr>
            <a:cxnSpLocks/>
          </p:cNvCxnSpPr>
          <p:nvPr userDrawn="1"/>
        </p:nvCxnSpPr>
        <p:spPr>
          <a:xfrm>
            <a:off x="545726" y="3745450"/>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A048F1DF-A4D7-40B6-A5A5-7B7FF2102D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4926" y="910396"/>
            <a:ext cx="3098051" cy="318328"/>
          </a:xfrm>
          <a:prstGeom prst="rect">
            <a:avLst/>
          </a:prstGeom>
        </p:spPr>
      </p:pic>
      <p:sp>
        <p:nvSpPr>
          <p:cNvPr id="25" name="Freihandform: Form 24">
            <a:extLst>
              <a:ext uri="{FF2B5EF4-FFF2-40B4-BE49-F238E27FC236}">
                <a16:creationId xmlns:a16="http://schemas.microsoft.com/office/drawing/2014/main" id="{9D2C1CE9-62AC-408C-85E7-7BF6F4F6FBC7}"/>
              </a:ext>
            </a:extLst>
          </p:cNvPr>
          <p:cNvSpPr/>
          <p:nvPr userDrawn="1"/>
        </p:nvSpPr>
        <p:spPr>
          <a:xfrm>
            <a:off x="6635416" y="2129208"/>
            <a:ext cx="5556584" cy="4728961"/>
          </a:xfrm>
          <a:custGeom>
            <a:avLst/>
            <a:gdLst>
              <a:gd name="connsiteX0" fmla="*/ 5228400 w 5556584"/>
              <a:gd name="connsiteY0" fmla="*/ 0 h 4728961"/>
              <a:gd name="connsiteX1" fmla="*/ 5556584 w 5556584"/>
              <a:gd name="connsiteY1" fmla="*/ 123075 h 4728961"/>
              <a:gd name="connsiteX2" fmla="*/ 5556584 w 5556584"/>
              <a:gd name="connsiteY2" fmla="*/ 4458245 h 4728961"/>
              <a:gd name="connsiteX3" fmla="*/ 5556584 w 5556584"/>
              <a:gd name="connsiteY3" fmla="*/ 4728961 h 4728961"/>
              <a:gd name="connsiteX4" fmla="*/ 0 w 5556584"/>
              <a:gd name="connsiteY4" fmla="*/ 4728961 h 4728961"/>
              <a:gd name="connsiteX5" fmla="*/ 0 w 5556584"/>
              <a:gd name="connsiteY5" fmla="*/ 4728885 h 4728961"/>
              <a:gd name="connsiteX6" fmla="*/ 540019 w 5556584"/>
              <a:gd name="connsiteY6" fmla="*/ 3509072 h 4728961"/>
              <a:gd name="connsiteX7" fmla="*/ 4658668 w 5556584"/>
              <a:gd name="connsiteY7" fmla="*/ 4179735 h 472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6584" h="4728961">
                <a:moveTo>
                  <a:pt x="5228400" y="0"/>
                </a:moveTo>
                <a:lnTo>
                  <a:pt x="5556584" y="123075"/>
                </a:lnTo>
                <a:lnTo>
                  <a:pt x="5556584" y="4458245"/>
                </a:lnTo>
                <a:lnTo>
                  <a:pt x="5556584" y="4728961"/>
                </a:lnTo>
                <a:lnTo>
                  <a:pt x="0" y="4728961"/>
                </a:lnTo>
                <a:lnTo>
                  <a:pt x="0" y="4728885"/>
                </a:lnTo>
                <a:lnTo>
                  <a:pt x="540019" y="3509072"/>
                </a:lnTo>
                <a:lnTo>
                  <a:pt x="4658668" y="41797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9188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713F877D-6065-4CC0-924F-FA9DB7F2AA57}" type="datetime1">
              <a:rPr lang="de-CH" smtClean="0"/>
              <a:t>20.02.2026</a:t>
            </a:fld>
            <a:endParaRPr lang="de-CH"/>
          </a:p>
        </p:txBody>
      </p:sp>
      <p:sp>
        <p:nvSpPr>
          <p:cNvPr id="8" name="Fußzeilenplatzhalter 7"/>
          <p:cNvSpPr>
            <a:spLocks noGrp="1"/>
          </p:cNvSpPr>
          <p:nvPr>
            <p:ph type="ftr" sz="quarter" idx="11"/>
          </p:nvPr>
        </p:nvSpPr>
        <p:spPr/>
        <p:txBody>
          <a:body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hasCustomPrompt="1"/>
          </p:nvPr>
        </p:nvSpPr>
        <p:spPr>
          <a:xfrm>
            <a:off x="550863" y="2352675"/>
            <a:ext cx="5400000"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Inhaltsplatzhalter 3"/>
          <p:cNvSpPr>
            <a:spLocks noGrp="1"/>
          </p:cNvSpPr>
          <p:nvPr>
            <p:ph sz="half" idx="2" hasCustomPrompt="1"/>
          </p:nvPr>
        </p:nvSpPr>
        <p:spPr>
          <a:xfrm>
            <a:off x="6241137" y="2352675"/>
            <a:ext cx="5400000"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8" name="Datumsplatzhalter 7"/>
          <p:cNvSpPr>
            <a:spLocks noGrp="1"/>
          </p:cNvSpPr>
          <p:nvPr>
            <p:ph type="dt" sz="half" idx="10"/>
          </p:nvPr>
        </p:nvSpPr>
        <p:spPr/>
        <p:txBody>
          <a:bodyPr/>
          <a:lstStyle/>
          <a:p>
            <a:fld id="{631F652E-5BC8-4834-B9EE-75AE68B637CE}" type="datetime1">
              <a:rPr lang="de-CH" smtClean="0"/>
              <a:t>20.02.2026</a:t>
            </a:fld>
            <a:endParaRPr lang="de-CH"/>
          </a:p>
        </p:txBody>
      </p:sp>
      <p:sp>
        <p:nvSpPr>
          <p:cNvPr id="9" name="Fußzeilenplatzhalter 8"/>
          <p:cNvSpPr>
            <a:spLocks noGrp="1"/>
          </p:cNvSpPr>
          <p:nvPr>
            <p:ph type="ftr" sz="quarter" idx="11"/>
          </p:nvPr>
        </p:nvSpPr>
        <p:spPr/>
        <p:txBody>
          <a:bodyPr/>
          <a:lstStyle/>
          <a:p>
            <a:r>
              <a:rPr lang="de-CH"/>
              <a:t>Fusszeile (Ändern über «Einfügen &gt; Kopf- und Fusszeile»)</a:t>
            </a:r>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331862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Zitat">
    <p:bg>
      <p:bgPr>
        <a:solidFill>
          <a:schemeClr val="accent2"/>
        </a:solidFill>
        <a:effectLst/>
      </p:bgPr>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50863" y="407142"/>
            <a:ext cx="11087100" cy="5584081"/>
          </a:xfrm>
        </p:spPr>
        <p:txBody>
          <a:bodyPr/>
          <a:lstStyle>
            <a:lvl1pPr>
              <a:lnSpc>
                <a:spcPct val="96000"/>
              </a:lnSpc>
              <a:defRPr sz="5000" b="1" i="1">
                <a:solidFill>
                  <a:schemeClr val="bg1"/>
                </a:solidFill>
              </a:defRPr>
            </a:lvl1pPr>
            <a:lvl2pPr>
              <a:defRPr sz="5000" b="1" i="1">
                <a:solidFill>
                  <a:schemeClr val="bg1"/>
                </a:solidFill>
              </a:defRPr>
            </a:lvl2pPr>
            <a:lvl3pPr>
              <a:defRPr sz="5000" b="1" i="1">
                <a:solidFill>
                  <a:schemeClr val="bg1"/>
                </a:solidFill>
              </a:defRPr>
            </a:lvl3pPr>
            <a:lvl4pPr>
              <a:defRPr sz="5000" b="1" i="1">
                <a:solidFill>
                  <a:schemeClr val="bg1"/>
                </a:solidFill>
              </a:defRPr>
            </a:lvl4pPr>
            <a:lvl5pPr>
              <a:defRPr sz="5000" b="1" i="1">
                <a:solidFill>
                  <a:schemeClr val="bg1"/>
                </a:solidFill>
              </a:defRPr>
            </a:lvl5pPr>
          </a:lstStyle>
          <a:p>
            <a:pPr lvl="0"/>
            <a:r>
              <a:rPr lang="de-CH"/>
              <a:t>«Zitat hinzufügen»</a:t>
            </a:r>
          </a:p>
        </p:txBody>
      </p:sp>
      <p:sp>
        <p:nvSpPr>
          <p:cNvPr id="10" name="Textfeld 9">
            <a:extLst>
              <a:ext uri="{FF2B5EF4-FFF2-40B4-BE49-F238E27FC236}">
                <a16:creationId xmlns:a16="http://schemas.microsoft.com/office/drawing/2014/main" id="{16396DE4-A250-4E84-94E3-AC08DA1EB309}"/>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E942B344-64F5-498B-B275-CCB0E650DF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5" y="6131529"/>
            <a:ext cx="613566" cy="422112"/>
          </a:xfrm>
          <a:prstGeom prst="rect">
            <a:avLst/>
          </a:prstGeom>
        </p:spPr>
      </p:pic>
      <p:sp>
        <p:nvSpPr>
          <p:cNvPr id="13" name="Datumsplatzhalter 12">
            <a:extLst>
              <a:ext uri="{FF2B5EF4-FFF2-40B4-BE49-F238E27FC236}">
                <a16:creationId xmlns:a16="http://schemas.microsoft.com/office/drawing/2014/main" id="{F2FA3E75-82FD-4895-8F83-CA7B59537B3B}"/>
              </a:ext>
            </a:extLst>
          </p:cNvPr>
          <p:cNvSpPr>
            <a:spLocks noGrp="1"/>
          </p:cNvSpPr>
          <p:nvPr>
            <p:ph type="dt" sz="half" idx="10"/>
          </p:nvPr>
        </p:nvSpPr>
        <p:spPr>
          <a:xfrm>
            <a:off x="1559496" y="6893463"/>
            <a:ext cx="1038144" cy="144016"/>
          </a:xfrm>
        </p:spPr>
        <p:txBody>
          <a:bodyPr/>
          <a:lstStyle>
            <a:lvl1pPr>
              <a:defRPr>
                <a:solidFill>
                  <a:schemeClr val="tx2">
                    <a:lumMod val="20000"/>
                    <a:lumOff val="80000"/>
                  </a:schemeClr>
                </a:solidFill>
              </a:defRPr>
            </a:lvl1pPr>
          </a:lstStyle>
          <a:p>
            <a:fld id="{2FB4A76B-BC4C-40E5-85E2-2132AE8A7FE2}" type="datetime1">
              <a:rPr lang="de-CH" smtClean="0"/>
              <a:pPr/>
              <a:t>20.02.2026</a:t>
            </a:fld>
            <a:endParaRPr lang="de-CH"/>
          </a:p>
        </p:txBody>
      </p:sp>
      <p:sp>
        <p:nvSpPr>
          <p:cNvPr id="14" name="Fußzeilenplatzhalter 13">
            <a:extLst>
              <a:ext uri="{FF2B5EF4-FFF2-40B4-BE49-F238E27FC236}">
                <a16:creationId xmlns:a16="http://schemas.microsoft.com/office/drawing/2014/main" id="{59768134-E988-46F8-A34D-77429661F21C}"/>
              </a:ext>
            </a:extLst>
          </p:cNvPr>
          <p:cNvSpPr>
            <a:spLocks noGrp="1"/>
          </p:cNvSpPr>
          <p:nvPr>
            <p:ph type="ftr" sz="quarter" idx="11"/>
          </p:nvPr>
        </p:nvSpPr>
        <p:spPr>
          <a:xfrm>
            <a:off x="3143672" y="6893463"/>
            <a:ext cx="7272808" cy="144016"/>
          </a:xfrm>
        </p:spPr>
        <p:txBody>
          <a:bodyPr/>
          <a:lstStyle>
            <a:lvl1pPr>
              <a:defRPr>
                <a:solidFill>
                  <a:schemeClr val="tx2">
                    <a:lumMod val="20000"/>
                    <a:lumOff val="80000"/>
                  </a:schemeClr>
                </a:solidFill>
              </a:defRPr>
            </a:lvl1pPr>
          </a:lstStyle>
          <a:p>
            <a:r>
              <a:rPr lang="de-CH"/>
              <a:t>Fusszeile (Ändern über «Einfügen &gt; Kopf- und Fusszeile»)</a:t>
            </a:r>
          </a:p>
        </p:txBody>
      </p:sp>
      <p:sp>
        <p:nvSpPr>
          <p:cNvPr id="15" name="Foliennummernplatzhalter 14">
            <a:extLst>
              <a:ext uri="{FF2B5EF4-FFF2-40B4-BE49-F238E27FC236}">
                <a16:creationId xmlns:a16="http://schemas.microsoft.com/office/drawing/2014/main" id="{DDCC4F58-559C-4C4A-87BF-D44923FD5B97}"/>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Tree>
    <p:extLst>
      <p:ext uri="{BB962C8B-B14F-4D97-AF65-F5344CB8AC3E}">
        <p14:creationId xmlns:p14="http://schemas.microsoft.com/office/powerpoint/2010/main" val="175087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hasCustomPrompt="1"/>
          </p:nvPr>
        </p:nvSpPr>
        <p:spPr>
          <a:xfrm>
            <a:off x="550863" y="2352675"/>
            <a:ext cx="5443538"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8" name="Datumsplatzhalter 7"/>
          <p:cNvSpPr>
            <a:spLocks noGrp="1"/>
          </p:cNvSpPr>
          <p:nvPr>
            <p:ph type="dt" sz="half" idx="10"/>
          </p:nvPr>
        </p:nvSpPr>
        <p:spPr/>
        <p:txBody>
          <a:bodyPr/>
          <a:lstStyle/>
          <a:p>
            <a:fld id="{631F652E-5BC8-4834-B9EE-75AE68B637CE}" type="datetime1">
              <a:rPr lang="de-CH" smtClean="0"/>
              <a:t>20.02.2026</a:t>
            </a:fld>
            <a:endParaRPr lang="de-CH"/>
          </a:p>
        </p:txBody>
      </p:sp>
      <p:sp>
        <p:nvSpPr>
          <p:cNvPr id="9" name="Fußzeilenplatzhalter 8"/>
          <p:cNvSpPr>
            <a:spLocks noGrp="1"/>
          </p:cNvSpPr>
          <p:nvPr>
            <p:ph type="ftr" sz="quarter" idx="11"/>
          </p:nvPr>
        </p:nvSpPr>
        <p:spPr/>
        <p:txBody>
          <a:bodyPr/>
          <a:lstStyle/>
          <a:p>
            <a:r>
              <a:rPr lang="de-CH"/>
              <a:t>Fusszeile (Ändern über «Einfügen &gt; Kopf- und Fusszeile»)</a:t>
            </a:r>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a:p>
        </p:txBody>
      </p:sp>
      <p:sp>
        <p:nvSpPr>
          <p:cNvPr id="11" name="Bildplatzhalter 4">
            <a:extLst>
              <a:ext uri="{FF2B5EF4-FFF2-40B4-BE49-F238E27FC236}">
                <a16:creationId xmlns:a16="http://schemas.microsoft.com/office/drawing/2014/main" id="{1BF39114-4E07-43D2-8FD3-2D71F56CBABE}"/>
              </a:ext>
            </a:extLst>
          </p:cNvPr>
          <p:cNvSpPr>
            <a:spLocks noGrp="1"/>
          </p:cNvSpPr>
          <p:nvPr>
            <p:ph type="pic" sz="quarter" idx="13"/>
          </p:nvPr>
        </p:nvSpPr>
        <p:spPr>
          <a:xfrm>
            <a:off x="6220590" y="2442850"/>
            <a:ext cx="5420548" cy="3534008"/>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Tree>
    <p:extLst>
      <p:ext uri="{BB962C8B-B14F-4D97-AF65-F5344CB8AC3E}">
        <p14:creationId xmlns:p14="http://schemas.microsoft.com/office/powerpoint/2010/main" val="325475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53453" y="2442849"/>
            <a:ext cx="11087685" cy="3548375"/>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2" name="Titel 1"/>
          <p:cNvSpPr>
            <a:spLocks noGrp="1"/>
          </p:cNvSpPr>
          <p:nvPr>
            <p:ph type="title"/>
          </p:nvPr>
        </p:nvSpPr>
        <p:spPr/>
        <p:txBody>
          <a:bodyPr/>
          <a:lstStyle/>
          <a:p>
            <a:r>
              <a:rPr lang="de-DE"/>
              <a:t>Titelmasterformat durch Klicken bearbeiten</a:t>
            </a:r>
            <a:endParaRPr lang="de-CH"/>
          </a:p>
        </p:txBody>
      </p:sp>
      <p:sp>
        <p:nvSpPr>
          <p:cNvPr id="7" name="Datumsplatzhalter 6"/>
          <p:cNvSpPr>
            <a:spLocks noGrp="1"/>
          </p:cNvSpPr>
          <p:nvPr>
            <p:ph type="dt" sz="half" idx="10"/>
          </p:nvPr>
        </p:nvSpPr>
        <p:spPr/>
        <p:txBody>
          <a:bodyPr/>
          <a:lstStyle/>
          <a:p>
            <a:fld id="{B91A528A-8A42-49E0-881E-A0E459E24CA8}" type="datetime1">
              <a:rPr lang="de-CH" smtClean="0"/>
              <a:t>20.02.2026</a:t>
            </a:fld>
            <a:endParaRPr lang="de-CH"/>
          </a:p>
        </p:txBody>
      </p:sp>
      <p:sp>
        <p:nvSpPr>
          <p:cNvPr id="8" name="Fußzeilenplatzhalter 7"/>
          <p:cNvSpPr>
            <a:spLocks noGrp="1"/>
          </p:cNvSpPr>
          <p:nvPr>
            <p:ph type="ftr" sz="quarter" idx="11"/>
          </p:nvPr>
        </p:nvSpPr>
        <p:spPr/>
        <p:txBody>
          <a:body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1999" cy="6857999"/>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2" name="Textplatzhalter 11">
            <a:extLst>
              <a:ext uri="{FF2B5EF4-FFF2-40B4-BE49-F238E27FC236}">
                <a16:creationId xmlns:a16="http://schemas.microsoft.com/office/drawing/2014/main" id="{220D7BF3-8204-4F07-9CEA-C6F940924F49}"/>
              </a:ext>
            </a:extLst>
          </p:cNvPr>
          <p:cNvSpPr>
            <a:spLocks noGrp="1"/>
          </p:cNvSpPr>
          <p:nvPr>
            <p:ph type="body" sz="quarter" idx="15" hasCustomPrompt="1"/>
          </p:nvPr>
        </p:nvSpPr>
        <p:spPr>
          <a:xfrm>
            <a:off x="551657" y="6130925"/>
            <a:ext cx="610393" cy="422275"/>
          </a:xfrm>
          <a:blipFill>
            <a:blip r:embed="rId2"/>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a:t> </a:t>
            </a:r>
            <a:endParaRPr lang="de-CH"/>
          </a:p>
        </p:txBody>
      </p:sp>
      <p:sp>
        <p:nvSpPr>
          <p:cNvPr id="2" name="Titel 1"/>
          <p:cNvSpPr>
            <a:spLocks noGrp="1"/>
          </p:cNvSpPr>
          <p:nvPr>
            <p:ph type="title"/>
          </p:nvPr>
        </p:nvSpPr>
        <p:spPr/>
        <p:txBody>
          <a:bodyPr/>
          <a:lstStyle>
            <a:lvl1pPr>
              <a:defRPr>
                <a:solidFill>
                  <a:schemeClr val="bg1"/>
                </a:solidFill>
              </a:defRPr>
            </a:lvl1pPr>
          </a:lstStyle>
          <a:p>
            <a:r>
              <a:rPr lang="de-DE"/>
              <a:t>Titelmasterformat durch Klicken bearbeiten</a:t>
            </a:r>
            <a:endParaRPr lang="de-CH"/>
          </a:p>
        </p:txBody>
      </p:sp>
      <p:sp>
        <p:nvSpPr>
          <p:cNvPr id="7" name="Datumsplatzhalter 6"/>
          <p:cNvSpPr>
            <a:spLocks noGrp="1"/>
          </p:cNvSpPr>
          <p:nvPr>
            <p:ph type="dt" sz="half" idx="10"/>
          </p:nvPr>
        </p:nvSpPr>
        <p:spPr>
          <a:xfrm>
            <a:off x="1559496" y="7029400"/>
            <a:ext cx="1038144" cy="144016"/>
          </a:xfrm>
        </p:spPr>
        <p:txBody>
          <a:bodyPr/>
          <a:lstStyle>
            <a:lvl1pPr>
              <a:defRPr>
                <a:solidFill>
                  <a:schemeClr val="tx2">
                    <a:lumMod val="20000"/>
                    <a:lumOff val="80000"/>
                  </a:schemeClr>
                </a:solidFill>
              </a:defRPr>
            </a:lvl1pPr>
          </a:lstStyle>
          <a:p>
            <a:fld id="{B91A528A-8A42-49E0-881E-A0E459E24CA8}" type="datetime1">
              <a:rPr lang="de-CH" smtClean="0"/>
              <a:pPr/>
              <a:t>20.02.2026</a:t>
            </a:fld>
            <a:endParaRPr lang="de-CH"/>
          </a:p>
        </p:txBody>
      </p:sp>
      <p:sp>
        <p:nvSpPr>
          <p:cNvPr id="8" name="Fußzeilenplatzhalter 7"/>
          <p:cNvSpPr>
            <a:spLocks noGrp="1"/>
          </p:cNvSpPr>
          <p:nvPr>
            <p:ph type="ftr" sz="quarter" idx="11"/>
          </p:nvPr>
        </p:nvSpPr>
        <p:spPr>
          <a:xfrm>
            <a:off x="3143672" y="7029400"/>
            <a:ext cx="7272808" cy="144016"/>
          </a:xfrm>
        </p:spPr>
        <p:txBody>
          <a:bodyPr/>
          <a:lstStyle>
            <a:lvl1pPr>
              <a:defRPr>
                <a:solidFill>
                  <a:schemeClr val="tx2">
                    <a:lumMod val="20000"/>
                    <a:lumOff val="80000"/>
                  </a:schemeClr>
                </a:solidFill>
              </a:defRPr>
            </a:lvl1p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4" name="Textplatzhalter 3">
            <a:extLst>
              <a:ext uri="{FF2B5EF4-FFF2-40B4-BE49-F238E27FC236}">
                <a16:creationId xmlns:a16="http://schemas.microsoft.com/office/drawing/2014/main" id="{9FDD869B-3A22-492E-BD3B-5E44C3C654BC}"/>
              </a:ext>
            </a:extLst>
          </p:cNvPr>
          <p:cNvSpPr>
            <a:spLocks noGrp="1"/>
          </p:cNvSpPr>
          <p:nvPr>
            <p:ph type="body" sz="quarter" idx="14" hasCustomPrompt="1"/>
          </p:nvPr>
        </p:nvSpPr>
        <p:spPr>
          <a:xfrm>
            <a:off x="545726" y="2004566"/>
            <a:ext cx="1170000" cy="54000"/>
          </a:xfrm>
          <a:solidFill>
            <a:schemeClr val="bg1"/>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a:t> </a:t>
            </a:r>
            <a:endParaRPr lang="de-CH"/>
          </a:p>
        </p:txBody>
      </p:sp>
    </p:spTree>
    <p:extLst>
      <p:ext uri="{BB962C8B-B14F-4D97-AF65-F5344CB8AC3E}">
        <p14:creationId xmlns:p14="http://schemas.microsoft.com/office/powerpoint/2010/main" val="379423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6" name="Datumsplatzhalter 5"/>
          <p:cNvSpPr>
            <a:spLocks noGrp="1"/>
          </p:cNvSpPr>
          <p:nvPr>
            <p:ph type="dt" sz="half" idx="10"/>
          </p:nvPr>
        </p:nvSpPr>
        <p:spPr/>
        <p:txBody>
          <a:bodyPr/>
          <a:lstStyle/>
          <a:p>
            <a:fld id="{8DB8C5C1-751D-40FF-8708-1CF5C670C066}" type="datetime1">
              <a:rPr lang="de-CH" smtClean="0"/>
              <a:t>20.02.2026</a:t>
            </a:fld>
            <a:endParaRPr lang="de-CH"/>
          </a:p>
        </p:txBody>
      </p:sp>
      <p:sp>
        <p:nvSpPr>
          <p:cNvPr id="7" name="Fußzeilenplatzhalter 6"/>
          <p:cNvSpPr>
            <a:spLocks noGrp="1"/>
          </p:cNvSpPr>
          <p:nvPr>
            <p:ph type="ftr" sz="quarter" idx="11"/>
          </p:nvPr>
        </p:nvSpPr>
        <p:spPr/>
        <p:txBody>
          <a:bodyPr/>
          <a:lstStyle/>
          <a:p>
            <a:r>
              <a:rPr lang="de-CH"/>
              <a:t>Fusszeile (Ändern über «Einfügen &gt; Kopf- und Fusszeile»)</a:t>
            </a:r>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D0E45B6D-3927-4A8F-B518-70759BC91D7A}" type="datetime1">
              <a:rPr lang="de-CH" smtClean="0"/>
              <a:t>20.02.2026</a:t>
            </a:fld>
            <a:endParaRPr lang="de-CH"/>
          </a:p>
        </p:txBody>
      </p:sp>
      <p:sp>
        <p:nvSpPr>
          <p:cNvPr id="6" name="Fußzeilenplatzhalter 5"/>
          <p:cNvSpPr>
            <a:spLocks noGrp="1"/>
          </p:cNvSpPr>
          <p:nvPr>
            <p:ph type="ftr" sz="quarter" idx="11"/>
          </p:nvPr>
        </p:nvSpPr>
        <p:spPr/>
        <p:txBody>
          <a:bodyPr/>
          <a:lstStyle/>
          <a:p>
            <a:r>
              <a:rPr lang="de-CH"/>
              <a:t>Fusszeile (Ändern über «Einfügen &gt; Kopf- und Fusszeile»)</a:t>
            </a:r>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a:p>
        </p:txBody>
      </p:sp>
      <p:sp>
        <p:nvSpPr>
          <p:cNvPr id="2" name="Rechteck 1">
            <a:extLst>
              <a:ext uri="{FF2B5EF4-FFF2-40B4-BE49-F238E27FC236}">
                <a16:creationId xmlns:a16="http://schemas.microsoft.com/office/drawing/2014/main" id="{139991EC-C908-489E-A334-40572C286E67}"/>
              </a:ext>
            </a:extLst>
          </p:cNvPr>
          <p:cNvSpPr/>
          <p:nvPr userDrawn="1"/>
        </p:nvSpPr>
        <p:spPr>
          <a:xfrm>
            <a:off x="479376" y="1953693"/>
            <a:ext cx="14401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00544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AFBEAC28-2D94-4ECD-95EE-8047186BC89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43927" y="6121831"/>
            <a:ext cx="1512044" cy="438511"/>
          </a:xfrm>
          <a:prstGeom prst="rect">
            <a:avLst/>
          </a:prstGeom>
        </p:spPr>
      </p:pic>
      <p:sp>
        <p:nvSpPr>
          <p:cNvPr id="2" name="Titelplatzhalter 1"/>
          <p:cNvSpPr>
            <a:spLocks noGrp="1"/>
          </p:cNvSpPr>
          <p:nvPr>
            <p:ph type="title"/>
          </p:nvPr>
        </p:nvSpPr>
        <p:spPr>
          <a:xfrm>
            <a:off x="553453" y="739941"/>
            <a:ext cx="11087685" cy="1118937"/>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554038" y="2358190"/>
            <a:ext cx="11087100" cy="3633036"/>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1559496" y="6306111"/>
            <a:ext cx="1038144" cy="144016"/>
          </a:xfrm>
          <a:prstGeom prst="rect">
            <a:avLst/>
          </a:prstGeom>
        </p:spPr>
        <p:txBody>
          <a:bodyPr vert="horz" lIns="0" tIns="0" rIns="0" bIns="0" rtlCol="0" anchor="t" anchorCtr="0"/>
          <a:lstStyle>
            <a:lvl1pPr algn="l">
              <a:defRPr sz="1000" b="1" i="1">
                <a:solidFill>
                  <a:schemeClr val="tx1"/>
                </a:solidFill>
              </a:defRPr>
            </a:lvl1pPr>
          </a:lstStyle>
          <a:p>
            <a:fld id="{2FB4A76B-BC4C-40E5-85E2-2132AE8A7FE2}" type="datetime1">
              <a:rPr lang="de-CH" smtClean="0"/>
              <a:t>20.02.2026</a:t>
            </a:fld>
            <a:endParaRPr lang="de-CH"/>
          </a:p>
        </p:txBody>
      </p:sp>
      <p:sp>
        <p:nvSpPr>
          <p:cNvPr id="5" name="Fußzeilenplatzhalter 4"/>
          <p:cNvSpPr>
            <a:spLocks noGrp="1"/>
          </p:cNvSpPr>
          <p:nvPr>
            <p:ph type="ftr" sz="quarter" idx="3"/>
          </p:nvPr>
        </p:nvSpPr>
        <p:spPr>
          <a:xfrm>
            <a:off x="3143672" y="6306111"/>
            <a:ext cx="7272808" cy="144016"/>
          </a:xfrm>
          <a:prstGeom prst="rect">
            <a:avLst/>
          </a:prstGeom>
        </p:spPr>
        <p:txBody>
          <a:bodyPr vert="horz" lIns="0" tIns="0" rIns="0" bIns="0" rtlCol="0" anchor="t" anchorCtr="0"/>
          <a:lstStyle>
            <a:lvl1pPr algn="l">
              <a:defRPr sz="1000" b="1" i="1">
                <a:solidFill>
                  <a:schemeClr val="tx1"/>
                </a:solidFill>
              </a:defRPr>
            </a:lvl1pPr>
          </a:lstStyle>
          <a:p>
            <a:r>
              <a:rPr lang="de-CH"/>
              <a:t>Fusszeile (Ändern über «Einfügen &gt; Kopf- und Fusszeile»)</a:t>
            </a:r>
          </a:p>
        </p:txBody>
      </p:sp>
      <p:sp>
        <p:nvSpPr>
          <p:cNvPr id="6" name="Foliennummernplatzhalter 5"/>
          <p:cNvSpPr>
            <a:spLocks noGrp="1"/>
          </p:cNvSpPr>
          <p:nvPr>
            <p:ph type="sldNum" sz="quarter" idx="4"/>
          </p:nvPr>
        </p:nvSpPr>
        <p:spPr>
          <a:xfrm>
            <a:off x="10895839" y="6308080"/>
            <a:ext cx="745299" cy="144016"/>
          </a:xfrm>
          <a:prstGeom prst="rect">
            <a:avLst/>
          </a:prstGeom>
        </p:spPr>
        <p:txBody>
          <a:bodyPr vert="horz" lIns="0" tIns="0" rIns="0" bIns="0" rtlCol="0" anchor="t" anchorCtr="0"/>
          <a:lstStyle>
            <a:lvl1pPr algn="r">
              <a:defRPr sz="1000" b="1" i="1">
                <a:solidFill>
                  <a:schemeClr val="tx1"/>
                </a:solidFill>
              </a:defRPr>
            </a:lvl1pPr>
          </a:lstStyle>
          <a:p>
            <a:fld id="{442AD375-037F-43D0-B059-5172DA06796A}" type="slidenum">
              <a:rPr lang="de-CH" smtClean="0"/>
              <a:pPr/>
              <a:t>‹Nr.›</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cxnSp>
        <p:nvCxnSpPr>
          <p:cNvPr id="11" name="Gerader Verbinder 10">
            <a:extLst>
              <a:ext uri="{FF2B5EF4-FFF2-40B4-BE49-F238E27FC236}">
                <a16:creationId xmlns:a16="http://schemas.microsoft.com/office/drawing/2014/main" id="{3B4D93B9-7D1F-4781-9DD2-20A7A6C9E33B}"/>
              </a:ext>
            </a:extLst>
          </p:cNvPr>
          <p:cNvCxnSpPr>
            <a:cxnSpLocks/>
          </p:cNvCxnSpPr>
          <p:nvPr userDrawn="1"/>
        </p:nvCxnSpPr>
        <p:spPr>
          <a:xfrm>
            <a:off x="545726" y="2036966"/>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7" r:id="rId4"/>
    <p:sldLayoutId id="2147483666" r:id="rId5"/>
    <p:sldLayoutId id="2147483665" r:id="rId6"/>
    <p:sldLayoutId id="2147483668" r:id="rId7"/>
    <p:sldLayoutId id="2147483663" r:id="rId8"/>
    <p:sldLayoutId id="2147483664" r:id="rId9"/>
  </p:sldLayoutIdLst>
  <p:hf hdr="0" ftr="0" dt="0"/>
  <p:txStyles>
    <p:titleStyle>
      <a:lvl1pPr algn="l" defTabSz="914400" rtl="0" eaLnBrk="1" latinLnBrk="0" hangingPunct="1">
        <a:lnSpc>
          <a:spcPct val="100000"/>
        </a:lnSpc>
        <a:spcBef>
          <a:spcPct val="0"/>
        </a:spcBef>
        <a:buNone/>
        <a:defRPr sz="3600" b="1" i="1" kern="1200">
          <a:solidFill>
            <a:schemeClr val="accent1"/>
          </a:solidFill>
          <a:latin typeface="+mj-lt"/>
          <a:ea typeface="+mj-ea"/>
          <a:cs typeface="+mj-cs"/>
        </a:defRPr>
      </a:lvl1pPr>
    </p:titleStyle>
    <p:body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4" userDrawn="1">
          <p15:clr>
            <a:srgbClr val="F26B43"/>
          </p15:clr>
        </p15:guide>
        <p15:guide id="2" pos="347" userDrawn="1">
          <p15:clr>
            <a:srgbClr val="F26B43"/>
          </p15:clr>
        </p15:guide>
        <p15:guide id="3" pos="7333" userDrawn="1">
          <p15:clr>
            <a:srgbClr val="F26B43"/>
          </p15:clr>
        </p15:guide>
        <p15:guide id="4" orient="horz" pos="14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31.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qfield.app/"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3DCB7-57CA-4866-9849-13C513627419}"/>
              </a:ext>
            </a:extLst>
          </p:cNvPr>
          <p:cNvSpPr>
            <a:spLocks noGrp="1"/>
          </p:cNvSpPr>
          <p:nvPr>
            <p:ph type="ctrTitle"/>
          </p:nvPr>
        </p:nvSpPr>
        <p:spPr/>
        <p:txBody>
          <a:bodyPr/>
          <a:lstStyle/>
          <a:p>
            <a:r>
              <a:rPr lang="de-CH" noProof="0" dirty="0">
                <a:solidFill>
                  <a:schemeClr val="accent1"/>
                </a:solidFill>
              </a:rPr>
              <a:t>Die Einsatz-App</a:t>
            </a:r>
          </a:p>
        </p:txBody>
      </p:sp>
      <p:sp>
        <p:nvSpPr>
          <p:cNvPr id="3" name="Untertitel 2">
            <a:extLst>
              <a:ext uri="{FF2B5EF4-FFF2-40B4-BE49-F238E27FC236}">
                <a16:creationId xmlns:a16="http://schemas.microsoft.com/office/drawing/2014/main" id="{1800ADBC-6170-4FA2-BA6B-D312502F5E15}"/>
              </a:ext>
            </a:extLst>
          </p:cNvPr>
          <p:cNvSpPr>
            <a:spLocks noGrp="1"/>
          </p:cNvSpPr>
          <p:nvPr>
            <p:ph type="subTitle" idx="1"/>
          </p:nvPr>
        </p:nvSpPr>
        <p:spPr/>
        <p:txBody>
          <a:bodyPr/>
          <a:lstStyle/>
          <a:p>
            <a:r>
              <a:rPr lang="de-CH" noProof="0" dirty="0">
                <a:solidFill>
                  <a:schemeClr val="accent1"/>
                </a:solidFill>
              </a:rPr>
              <a:t>Topo - Teil 3</a:t>
            </a:r>
          </a:p>
        </p:txBody>
      </p:sp>
    </p:spTree>
    <p:extLst>
      <p:ext uri="{BB962C8B-B14F-4D97-AF65-F5344CB8AC3E}">
        <p14:creationId xmlns:p14="http://schemas.microsoft.com/office/powerpoint/2010/main" val="174114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30322" y="620688"/>
            <a:ext cx="10153128" cy="1296144"/>
          </a:xfrm>
        </p:spPr>
        <p:txBody>
          <a:bodyPr>
            <a:normAutofit/>
          </a:bodyPr>
          <a:lstStyle/>
          <a:p>
            <a:r>
              <a:rPr lang="de-CH"/>
              <a:t>GNSS: </a:t>
            </a:r>
            <a:r>
              <a:rPr lang="de-DE" sz="4000" b="0"/>
              <a:t>Globales Navigationssatellitensystem</a:t>
            </a:r>
            <a:endParaRPr lang="de-CH" sz="4000"/>
          </a:p>
        </p:txBody>
      </p:sp>
      <p:pic>
        <p:nvPicPr>
          <p:cNvPr id="2" name="Grafik 1">
            <a:extLst>
              <a:ext uri="{FF2B5EF4-FFF2-40B4-BE49-F238E27FC236}">
                <a16:creationId xmlns:a16="http://schemas.microsoft.com/office/drawing/2014/main" id="{D49AB661-9A38-3314-2B32-A608A11F7848}"/>
              </a:ext>
            </a:extLst>
          </p:cNvPr>
          <p:cNvPicPr>
            <a:picLocks noChangeAspect="1"/>
          </p:cNvPicPr>
          <p:nvPr/>
        </p:nvPicPr>
        <p:blipFill>
          <a:blip r:embed="rId3"/>
          <a:stretch>
            <a:fillRect/>
          </a:stretch>
        </p:blipFill>
        <p:spPr>
          <a:xfrm>
            <a:off x="6672064" y="1772815"/>
            <a:ext cx="5040406" cy="4800659"/>
          </a:xfrm>
          <a:prstGeom prst="rect">
            <a:avLst/>
          </a:prstGeom>
        </p:spPr>
      </p:pic>
      <p:sp>
        <p:nvSpPr>
          <p:cNvPr id="7" name="Rechteck 6">
            <a:extLst>
              <a:ext uri="{FF2B5EF4-FFF2-40B4-BE49-F238E27FC236}">
                <a16:creationId xmlns:a16="http://schemas.microsoft.com/office/drawing/2014/main" id="{82A8A292-75A8-4060-83EC-72F36A6F0F3D}"/>
              </a:ext>
            </a:extLst>
          </p:cNvPr>
          <p:cNvSpPr/>
          <p:nvPr/>
        </p:nvSpPr>
        <p:spPr>
          <a:xfrm>
            <a:off x="550863" y="2349569"/>
            <a:ext cx="7705377" cy="3647152"/>
          </a:xfrm>
          <a:prstGeom prst="rect">
            <a:avLst/>
          </a:prstGeom>
          <a:solidFill>
            <a:srgbClr val="F2F2F2">
              <a:alpha val="61176"/>
            </a:srgbClr>
          </a:solidFill>
        </p:spPr>
        <p:txBody>
          <a:bodyPr wrap="square">
            <a:spAutoFit/>
          </a:bodyPr>
          <a:lstStyle/>
          <a:p>
            <a:pPr marL="571500" indent="-571500">
              <a:spcAft>
                <a:spcPts val="600"/>
              </a:spcAft>
              <a:buFont typeface="Arial" panose="020B0604020202020204" pitchFamily="34" charset="0"/>
              <a:buChar char="•"/>
            </a:pPr>
            <a:r>
              <a:rPr lang="da-DK" sz="3600">
                <a:solidFill>
                  <a:srgbClr val="000000"/>
                </a:solidFill>
              </a:rPr>
              <a:t>GPS (Global Positioning System) der USA</a:t>
            </a:r>
          </a:p>
          <a:p>
            <a:pPr marL="571500" indent="-571500">
              <a:spcAft>
                <a:spcPts val="600"/>
              </a:spcAft>
              <a:buFont typeface="Arial" panose="020B0604020202020204" pitchFamily="34" charset="0"/>
              <a:buChar char="•"/>
            </a:pPr>
            <a:r>
              <a:rPr lang="de-DE" sz="3600">
                <a:solidFill>
                  <a:srgbClr val="000000"/>
                </a:solidFill>
              </a:rPr>
              <a:t>GLONASS (Global Navigation </a:t>
            </a:r>
            <a:r>
              <a:rPr lang="de-DE" sz="3600" err="1">
                <a:solidFill>
                  <a:srgbClr val="000000"/>
                </a:solidFill>
              </a:rPr>
              <a:t>Satellite</a:t>
            </a:r>
            <a:r>
              <a:rPr lang="de-DE" sz="3600">
                <a:solidFill>
                  <a:srgbClr val="000000"/>
                </a:solidFill>
              </a:rPr>
              <a:t> System) von Russland</a:t>
            </a:r>
          </a:p>
          <a:p>
            <a:pPr marL="571500" indent="-571500">
              <a:spcAft>
                <a:spcPts val="600"/>
              </a:spcAft>
              <a:buFont typeface="Arial" panose="020B0604020202020204" pitchFamily="34" charset="0"/>
              <a:buChar char="•"/>
            </a:pPr>
            <a:r>
              <a:rPr lang="de-DE" sz="3600">
                <a:solidFill>
                  <a:srgbClr val="000000"/>
                </a:solidFill>
              </a:rPr>
              <a:t>Galileo der Europäischen Union</a:t>
            </a:r>
          </a:p>
          <a:p>
            <a:pPr marL="571500" indent="-571500">
              <a:spcAft>
                <a:spcPts val="600"/>
              </a:spcAft>
              <a:buFont typeface="Arial" panose="020B0604020202020204" pitchFamily="34" charset="0"/>
              <a:buChar char="•"/>
            </a:pPr>
            <a:r>
              <a:rPr lang="de-DE" sz="3600">
                <a:solidFill>
                  <a:srgbClr val="000000"/>
                </a:solidFill>
              </a:rPr>
              <a:t>Beidou der Volksrepublik China</a:t>
            </a:r>
          </a:p>
        </p:txBody>
      </p:sp>
    </p:spTree>
    <p:extLst>
      <p:ext uri="{BB962C8B-B14F-4D97-AF65-F5344CB8AC3E}">
        <p14:creationId xmlns:p14="http://schemas.microsoft.com/office/powerpoint/2010/main" val="241044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0863" y="2420888"/>
            <a:ext cx="9937625" cy="3570337"/>
          </a:xfrm>
        </p:spPr>
        <p:txBody>
          <a:bodyPr/>
          <a:lstStyle/>
          <a:p>
            <a:r>
              <a:rPr lang="de-CH" sz="2800" dirty="0"/>
              <a:t>Global </a:t>
            </a:r>
            <a:r>
              <a:rPr lang="de-CH" sz="2800" dirty="0" err="1"/>
              <a:t>Positioning</a:t>
            </a:r>
            <a:r>
              <a:rPr lang="de-CH" sz="2800" dirty="0"/>
              <a:t> System</a:t>
            </a:r>
          </a:p>
          <a:p>
            <a:pPr marL="358775" indent="-358775">
              <a:buFontTx/>
              <a:buChar char="-"/>
            </a:pPr>
            <a:r>
              <a:rPr lang="de-CH" sz="2800" dirty="0"/>
              <a:t>Empfang von 4 Satelliten notwendig.</a:t>
            </a:r>
          </a:p>
          <a:p>
            <a:pPr marL="358775" indent="-358775">
              <a:buFontTx/>
              <a:buChar char="-"/>
            </a:pPr>
            <a:r>
              <a:rPr lang="de-CH" sz="2800" dirty="0"/>
              <a:t>Schlechter Empfang in Gebäuden.</a:t>
            </a:r>
          </a:p>
          <a:p>
            <a:pPr marL="358775" indent="-358775">
              <a:buFontTx/>
              <a:buChar char="-"/>
            </a:pPr>
            <a:r>
              <a:rPr lang="de-CH" sz="2800" dirty="0"/>
              <a:t>Das GPS-Gerät ist nur ein Empfänger, kein Sender.</a:t>
            </a:r>
          </a:p>
          <a:p>
            <a:pPr marL="358775" indent="-358775">
              <a:buFontTx/>
              <a:buChar char="-"/>
            </a:pPr>
            <a:r>
              <a:rPr lang="de-CH" sz="2800" dirty="0"/>
              <a:t>GPS funktioniert unabhängig vom Handynetz.</a:t>
            </a:r>
          </a:p>
          <a:p>
            <a:pPr marL="358775" indent="-358775">
              <a:buFontTx/>
              <a:buChar char="-"/>
            </a:pPr>
            <a:r>
              <a:rPr lang="de-CH" sz="2800" dirty="0"/>
              <a:t>Für den Austausch von Daten braucht es das Handy-Netz.</a:t>
            </a:r>
          </a:p>
        </p:txBody>
      </p:sp>
      <p:sp>
        <p:nvSpPr>
          <p:cNvPr id="3" name="Titel 2"/>
          <p:cNvSpPr>
            <a:spLocks noGrp="1"/>
          </p:cNvSpPr>
          <p:nvPr>
            <p:ph type="title"/>
          </p:nvPr>
        </p:nvSpPr>
        <p:spPr/>
        <p:txBody>
          <a:bodyPr>
            <a:normAutofit/>
          </a:bodyPr>
          <a:lstStyle/>
          <a:p>
            <a:r>
              <a:rPr lang="de-CH"/>
              <a:t>GPS - Zusammenfassung</a:t>
            </a:r>
          </a:p>
        </p:txBody>
      </p:sp>
    </p:spTree>
    <p:extLst>
      <p:ext uri="{BB962C8B-B14F-4D97-AF65-F5344CB8AC3E}">
        <p14:creationId xmlns:p14="http://schemas.microsoft.com/office/powerpoint/2010/main" val="633745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QField</a:t>
            </a:r>
            <a:r>
              <a:rPr lang="de-CH" dirty="0"/>
              <a:t>-App</a:t>
            </a:r>
          </a:p>
        </p:txBody>
      </p:sp>
      <p:sp>
        <p:nvSpPr>
          <p:cNvPr id="4" name="AutoShape 4" descr="https://mail.gymkirchenfeld.ch/service/home/~/?auth=co&amp;loc=de&amp;id=123984&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6" descr="https://mail.gymkirchenfeld.ch/service/home/~/?auth=co&amp;loc=de&amp;id=123984&amp;part=2"/>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7" name="Grafik 6">
            <a:extLst>
              <a:ext uri="{FF2B5EF4-FFF2-40B4-BE49-F238E27FC236}">
                <a16:creationId xmlns:a16="http://schemas.microsoft.com/office/drawing/2014/main" id="{C65E8461-DC48-7B3B-4E77-261040657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240" y="482581"/>
            <a:ext cx="2651777" cy="5892838"/>
          </a:xfrm>
          <a:prstGeom prst="rect">
            <a:avLst/>
          </a:prstGeom>
        </p:spPr>
      </p:pic>
      <p:pic>
        <p:nvPicPr>
          <p:cNvPr id="1026" name="Picture 2" descr="QField - Efficient field work built for QGIS">
            <a:extLst>
              <a:ext uri="{FF2B5EF4-FFF2-40B4-BE49-F238E27FC236}">
                <a16:creationId xmlns:a16="http://schemas.microsoft.com/office/drawing/2014/main" id="{9EBA7719-4221-2AFA-275E-2AFE478EF7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32" y="3068960"/>
            <a:ext cx="6312024" cy="215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191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3135165F-C337-1642-5E09-7B5918A05BFA}"/>
              </a:ext>
            </a:extLst>
          </p:cNvPr>
          <p:cNvSpPr/>
          <p:nvPr/>
        </p:nvSpPr>
        <p:spPr>
          <a:xfrm>
            <a:off x="553453" y="2364577"/>
            <a:ext cx="7342747" cy="2360567"/>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de-CH"/>
          </a:p>
        </p:txBody>
      </p:sp>
      <p:sp>
        <p:nvSpPr>
          <p:cNvPr id="2" name="Titel 1">
            <a:extLst>
              <a:ext uri="{FF2B5EF4-FFF2-40B4-BE49-F238E27FC236}">
                <a16:creationId xmlns:a16="http://schemas.microsoft.com/office/drawing/2014/main" id="{2E10DB19-783C-3A8A-A194-54D0BF4C173B}"/>
              </a:ext>
            </a:extLst>
          </p:cNvPr>
          <p:cNvSpPr>
            <a:spLocks noGrp="1"/>
          </p:cNvSpPr>
          <p:nvPr>
            <p:ph type="title"/>
          </p:nvPr>
        </p:nvSpPr>
        <p:spPr/>
        <p:txBody>
          <a:bodyPr/>
          <a:lstStyle/>
          <a:p>
            <a:r>
              <a:rPr lang="de-CH" dirty="0"/>
              <a:t>Geoinformationssystem</a:t>
            </a:r>
          </a:p>
        </p:txBody>
      </p:sp>
      <p:sp>
        <p:nvSpPr>
          <p:cNvPr id="4" name="Foliennummernplatzhalter 3">
            <a:extLst>
              <a:ext uri="{FF2B5EF4-FFF2-40B4-BE49-F238E27FC236}">
                <a16:creationId xmlns:a16="http://schemas.microsoft.com/office/drawing/2014/main" id="{F59F73B4-F2A3-449B-C186-0925CAE1CE2B}"/>
              </a:ext>
            </a:extLst>
          </p:cNvPr>
          <p:cNvSpPr>
            <a:spLocks noGrp="1"/>
          </p:cNvSpPr>
          <p:nvPr>
            <p:ph type="sldNum" sz="quarter" idx="12"/>
          </p:nvPr>
        </p:nvSpPr>
        <p:spPr/>
        <p:txBody>
          <a:bodyPr/>
          <a:lstStyle/>
          <a:p>
            <a:fld id="{442AD375-037F-43D0-B059-5172DA06796A}" type="slidenum">
              <a:rPr lang="de-CH" smtClean="0"/>
              <a:pPr/>
              <a:t>13</a:t>
            </a:fld>
            <a:endParaRPr lang="de-CH" dirty="0"/>
          </a:p>
        </p:txBody>
      </p:sp>
      <p:pic>
        <p:nvPicPr>
          <p:cNvPr id="6" name="Grafik 5">
            <a:extLst>
              <a:ext uri="{FF2B5EF4-FFF2-40B4-BE49-F238E27FC236}">
                <a16:creationId xmlns:a16="http://schemas.microsoft.com/office/drawing/2014/main" id="{5BEC7853-F919-EB74-6F10-B86A74436B83}"/>
              </a:ext>
            </a:extLst>
          </p:cNvPr>
          <p:cNvPicPr>
            <a:picLocks noChangeAspect="1"/>
          </p:cNvPicPr>
          <p:nvPr/>
        </p:nvPicPr>
        <p:blipFill>
          <a:blip r:embed="rId3"/>
          <a:srcRect t="40021"/>
          <a:stretch>
            <a:fillRect/>
          </a:stretch>
        </p:blipFill>
        <p:spPr>
          <a:xfrm>
            <a:off x="553453" y="4797151"/>
            <a:ext cx="11087685" cy="118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a:extLst>
              <a:ext uri="{FF2B5EF4-FFF2-40B4-BE49-F238E27FC236}">
                <a16:creationId xmlns:a16="http://schemas.microsoft.com/office/drawing/2014/main" id="{AA8F3A20-0545-7CE8-5A58-43873C3D3697}"/>
              </a:ext>
            </a:extLst>
          </p:cNvPr>
          <p:cNvSpPr txBox="1"/>
          <p:nvPr/>
        </p:nvSpPr>
        <p:spPr>
          <a:xfrm>
            <a:off x="1224347" y="5008382"/>
            <a:ext cx="9887322" cy="830997"/>
          </a:xfrm>
          <a:prstGeom prst="rect">
            <a:avLst/>
          </a:prstGeom>
          <a:noFill/>
        </p:spPr>
        <p:txBody>
          <a:bodyPr wrap="none" lIns="0" tIns="0" rIns="0" bIns="0" rtlCol="0">
            <a:spAutoFit/>
          </a:bodyPr>
          <a:lstStyle/>
          <a:p>
            <a:r>
              <a:rPr lang="de-CH" sz="5400" b="1" dirty="0">
                <a:ln w="9525">
                  <a:solidFill>
                    <a:schemeClr val="bg1"/>
                  </a:solidFill>
                  <a:prstDash val="solid"/>
                </a:ln>
                <a:effectLst>
                  <a:outerShdw blurRad="12700" dist="38100" dir="2700000" algn="tl" rotWithShape="0">
                    <a:schemeClr val="bg1">
                      <a:lumMod val="50000"/>
                    </a:schemeClr>
                  </a:outerShdw>
                </a:effectLst>
              </a:rPr>
              <a:t>GIS – Geoinformationssystem</a:t>
            </a:r>
          </a:p>
        </p:txBody>
      </p:sp>
      <p:pic>
        <p:nvPicPr>
          <p:cNvPr id="10" name="Grafik 9">
            <a:extLst>
              <a:ext uri="{FF2B5EF4-FFF2-40B4-BE49-F238E27FC236}">
                <a16:creationId xmlns:a16="http://schemas.microsoft.com/office/drawing/2014/main" id="{4228AA0B-F6B6-A953-21F7-95C93B80AD2F}"/>
              </a:ext>
            </a:extLst>
          </p:cNvPr>
          <p:cNvPicPr>
            <a:picLocks noChangeAspect="1"/>
          </p:cNvPicPr>
          <p:nvPr/>
        </p:nvPicPr>
        <p:blipFill>
          <a:blip r:embed="rId4"/>
          <a:stretch>
            <a:fillRect/>
          </a:stretch>
        </p:blipFill>
        <p:spPr>
          <a:xfrm>
            <a:off x="747205" y="3166027"/>
            <a:ext cx="3334215" cy="1343212"/>
          </a:xfrm>
          <a:prstGeom prst="rect">
            <a:avLst/>
          </a:prstGeom>
        </p:spPr>
      </p:pic>
      <p:pic>
        <p:nvPicPr>
          <p:cNvPr id="12" name="Grafik 11">
            <a:extLst>
              <a:ext uri="{FF2B5EF4-FFF2-40B4-BE49-F238E27FC236}">
                <a16:creationId xmlns:a16="http://schemas.microsoft.com/office/drawing/2014/main" id="{A3558CC9-C4A8-C2EC-309E-E16E1FB80A8A}"/>
              </a:ext>
            </a:extLst>
          </p:cNvPr>
          <p:cNvPicPr>
            <a:picLocks noChangeAspect="1"/>
          </p:cNvPicPr>
          <p:nvPr/>
        </p:nvPicPr>
        <p:blipFill>
          <a:blip r:embed="rId5"/>
          <a:stretch>
            <a:fillRect/>
          </a:stretch>
        </p:blipFill>
        <p:spPr>
          <a:xfrm>
            <a:off x="3061406" y="2047570"/>
            <a:ext cx="2852296" cy="902552"/>
          </a:xfrm>
          <a:prstGeom prst="rect">
            <a:avLst/>
          </a:prstGeom>
        </p:spPr>
      </p:pic>
      <p:pic>
        <p:nvPicPr>
          <p:cNvPr id="14" name="Grafik 13">
            <a:extLst>
              <a:ext uri="{FF2B5EF4-FFF2-40B4-BE49-F238E27FC236}">
                <a16:creationId xmlns:a16="http://schemas.microsoft.com/office/drawing/2014/main" id="{F1462DC6-4CB4-6463-C196-C364B2ECEBD2}"/>
              </a:ext>
            </a:extLst>
          </p:cNvPr>
          <p:cNvPicPr>
            <a:picLocks noChangeAspect="1"/>
          </p:cNvPicPr>
          <p:nvPr/>
        </p:nvPicPr>
        <p:blipFill>
          <a:blip r:embed="rId6"/>
          <a:stretch>
            <a:fillRect/>
          </a:stretch>
        </p:blipFill>
        <p:spPr>
          <a:xfrm>
            <a:off x="4275173" y="3141952"/>
            <a:ext cx="1638529" cy="1343212"/>
          </a:xfrm>
          <a:prstGeom prst="rect">
            <a:avLst/>
          </a:prstGeom>
        </p:spPr>
      </p:pic>
      <p:pic>
        <p:nvPicPr>
          <p:cNvPr id="16" name="Grafik 15">
            <a:extLst>
              <a:ext uri="{FF2B5EF4-FFF2-40B4-BE49-F238E27FC236}">
                <a16:creationId xmlns:a16="http://schemas.microsoft.com/office/drawing/2014/main" id="{7C793BCF-45B1-AAA6-B792-8EBB666CF7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8008" y="2976653"/>
            <a:ext cx="1436838" cy="1436838"/>
          </a:xfrm>
          <a:prstGeom prst="rect">
            <a:avLst/>
          </a:prstGeom>
        </p:spPr>
      </p:pic>
      <p:pic>
        <p:nvPicPr>
          <p:cNvPr id="19" name="Grafik 18">
            <a:extLst>
              <a:ext uri="{FF2B5EF4-FFF2-40B4-BE49-F238E27FC236}">
                <a16:creationId xmlns:a16="http://schemas.microsoft.com/office/drawing/2014/main" id="{1DDB43F2-E3B0-6AEE-75CB-B367D9F2F28D}"/>
              </a:ext>
            </a:extLst>
          </p:cNvPr>
          <p:cNvPicPr>
            <a:picLocks noChangeAspect="1"/>
          </p:cNvPicPr>
          <p:nvPr/>
        </p:nvPicPr>
        <p:blipFill>
          <a:blip r:embed="rId8"/>
          <a:stretch>
            <a:fillRect/>
          </a:stretch>
        </p:blipFill>
        <p:spPr>
          <a:xfrm rot="16200000">
            <a:off x="7075957" y="3247321"/>
            <a:ext cx="2360566" cy="576065"/>
          </a:xfrm>
          <a:prstGeom prst="rect">
            <a:avLst/>
          </a:prstGeom>
        </p:spPr>
      </p:pic>
      <p:pic>
        <p:nvPicPr>
          <p:cNvPr id="21" name="Grafik 20">
            <a:extLst>
              <a:ext uri="{FF2B5EF4-FFF2-40B4-BE49-F238E27FC236}">
                <a16:creationId xmlns:a16="http://schemas.microsoft.com/office/drawing/2014/main" id="{ADDD6B53-D651-E4F0-09F4-7AD2131E41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4806" y="2226554"/>
            <a:ext cx="2529840" cy="2529840"/>
          </a:xfrm>
          <a:prstGeom prst="rect">
            <a:avLst/>
          </a:prstGeom>
        </p:spPr>
      </p:pic>
      <p:sp>
        <p:nvSpPr>
          <p:cNvPr id="22" name="Textfeld 21">
            <a:extLst>
              <a:ext uri="{FF2B5EF4-FFF2-40B4-BE49-F238E27FC236}">
                <a16:creationId xmlns:a16="http://schemas.microsoft.com/office/drawing/2014/main" id="{2AF81719-C0B4-1E9E-417A-83A70ADA0D10}"/>
              </a:ext>
            </a:extLst>
          </p:cNvPr>
          <p:cNvSpPr txBox="1"/>
          <p:nvPr/>
        </p:nvSpPr>
        <p:spPr>
          <a:xfrm>
            <a:off x="4235588" y="4296675"/>
            <a:ext cx="1678114" cy="369332"/>
          </a:xfrm>
          <a:prstGeom prst="rect">
            <a:avLst/>
          </a:prstGeom>
          <a:noFill/>
        </p:spPr>
        <p:txBody>
          <a:bodyPr wrap="square" lIns="0" tIns="0" rIns="0" bIns="0" rtlCol="0">
            <a:spAutoFit/>
          </a:bodyPr>
          <a:lstStyle/>
          <a:p>
            <a:r>
              <a:rPr lang="de-CH" sz="2400" dirty="0"/>
              <a:t>QGIS-Cloud</a:t>
            </a:r>
          </a:p>
        </p:txBody>
      </p:sp>
      <p:sp>
        <p:nvSpPr>
          <p:cNvPr id="24" name="Textfeld 23">
            <a:extLst>
              <a:ext uri="{FF2B5EF4-FFF2-40B4-BE49-F238E27FC236}">
                <a16:creationId xmlns:a16="http://schemas.microsoft.com/office/drawing/2014/main" id="{4FFCC8E2-147C-2FEE-B04E-9BE68D6EE5FD}"/>
              </a:ext>
            </a:extLst>
          </p:cNvPr>
          <p:cNvSpPr txBox="1"/>
          <p:nvPr/>
        </p:nvSpPr>
        <p:spPr>
          <a:xfrm>
            <a:off x="6096000" y="4303596"/>
            <a:ext cx="1678114" cy="369332"/>
          </a:xfrm>
          <a:prstGeom prst="rect">
            <a:avLst/>
          </a:prstGeom>
          <a:noFill/>
        </p:spPr>
        <p:txBody>
          <a:bodyPr wrap="square" lIns="0" tIns="0" rIns="0" bIns="0" rtlCol="0">
            <a:spAutoFit/>
          </a:bodyPr>
          <a:lstStyle/>
          <a:p>
            <a:r>
              <a:rPr lang="de-CH" sz="2400" dirty="0" err="1"/>
              <a:t>QField</a:t>
            </a:r>
            <a:r>
              <a:rPr lang="de-CH" sz="2400" dirty="0"/>
              <a:t>-App</a:t>
            </a:r>
          </a:p>
        </p:txBody>
      </p:sp>
    </p:spTree>
    <p:extLst>
      <p:ext uri="{BB962C8B-B14F-4D97-AF65-F5344CB8AC3E}">
        <p14:creationId xmlns:p14="http://schemas.microsoft.com/office/powerpoint/2010/main" val="39094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C921-34B4-2F41-45D6-FCEFF6195736}"/>
              </a:ext>
            </a:extLst>
          </p:cNvPr>
          <p:cNvSpPr>
            <a:spLocks noGrp="1"/>
          </p:cNvSpPr>
          <p:nvPr>
            <p:ph type="title"/>
          </p:nvPr>
        </p:nvSpPr>
        <p:spPr/>
        <p:txBody>
          <a:bodyPr/>
          <a:lstStyle/>
          <a:p>
            <a:r>
              <a:rPr lang="en-US" dirty="0" err="1"/>
              <a:t>QField</a:t>
            </a:r>
            <a:r>
              <a:rPr lang="en-US" dirty="0"/>
              <a:t>-App: Download – </a:t>
            </a:r>
            <a:r>
              <a:rPr lang="en-US" dirty="0" err="1"/>
              <a:t>Installieren</a:t>
            </a:r>
            <a:r>
              <a:rPr lang="en-US" dirty="0"/>
              <a:t> – </a:t>
            </a:r>
            <a:r>
              <a:rPr lang="en-US" dirty="0" err="1"/>
              <a:t>Anmelden</a:t>
            </a:r>
            <a:r>
              <a:rPr lang="en-US" dirty="0"/>
              <a:t> </a:t>
            </a:r>
          </a:p>
        </p:txBody>
      </p:sp>
      <p:sp>
        <p:nvSpPr>
          <p:cNvPr id="4" name="Slide Number Placeholder 3">
            <a:extLst>
              <a:ext uri="{FF2B5EF4-FFF2-40B4-BE49-F238E27FC236}">
                <a16:creationId xmlns:a16="http://schemas.microsoft.com/office/drawing/2014/main" id="{7F004C4A-5402-C5DD-197F-926F2558DC35}"/>
              </a:ext>
            </a:extLst>
          </p:cNvPr>
          <p:cNvSpPr>
            <a:spLocks noGrp="1"/>
          </p:cNvSpPr>
          <p:nvPr>
            <p:ph type="sldNum" sz="quarter" idx="12"/>
          </p:nvPr>
        </p:nvSpPr>
        <p:spPr/>
        <p:txBody>
          <a:bodyPr/>
          <a:lstStyle/>
          <a:p>
            <a:fld id="{442AD375-037F-43D0-B059-5172DA06796A}" type="slidenum">
              <a:rPr lang="de-CH" smtClean="0"/>
              <a:pPr/>
              <a:t>14</a:t>
            </a:fld>
            <a:endParaRPr lang="de-CH"/>
          </a:p>
        </p:txBody>
      </p:sp>
      <p:sp>
        <p:nvSpPr>
          <p:cNvPr id="6" name="Textfeld 5">
            <a:extLst>
              <a:ext uri="{FF2B5EF4-FFF2-40B4-BE49-F238E27FC236}">
                <a16:creationId xmlns:a16="http://schemas.microsoft.com/office/drawing/2014/main" id="{37A64538-CCE6-A6B5-CECA-59D97491E19C}"/>
              </a:ext>
            </a:extLst>
          </p:cNvPr>
          <p:cNvSpPr txBox="1"/>
          <p:nvPr/>
        </p:nvSpPr>
        <p:spPr>
          <a:xfrm>
            <a:off x="601883" y="2352675"/>
            <a:ext cx="4438891" cy="369332"/>
          </a:xfrm>
          <a:prstGeom prst="rect">
            <a:avLst/>
          </a:prstGeom>
          <a:noFill/>
        </p:spPr>
        <p:txBody>
          <a:bodyPr wrap="square" lIns="0" tIns="0" rIns="0" bIns="0" rtlCol="0">
            <a:spAutoFit/>
          </a:bodyPr>
          <a:lstStyle/>
          <a:p>
            <a:r>
              <a:rPr lang="de-DE" sz="2400" dirty="0"/>
              <a:t>Auf Google Play für Android</a:t>
            </a:r>
            <a:endParaRPr lang="de-CH" sz="2400" dirty="0"/>
          </a:p>
        </p:txBody>
      </p:sp>
      <p:sp>
        <p:nvSpPr>
          <p:cNvPr id="7" name="Textfeld 6">
            <a:extLst>
              <a:ext uri="{FF2B5EF4-FFF2-40B4-BE49-F238E27FC236}">
                <a16:creationId xmlns:a16="http://schemas.microsoft.com/office/drawing/2014/main" id="{B7D229C1-6273-65A6-8BD2-798570318763}"/>
              </a:ext>
            </a:extLst>
          </p:cNvPr>
          <p:cNvSpPr txBox="1"/>
          <p:nvPr/>
        </p:nvSpPr>
        <p:spPr>
          <a:xfrm>
            <a:off x="6096000" y="2352675"/>
            <a:ext cx="4337872" cy="369332"/>
          </a:xfrm>
          <a:prstGeom prst="rect">
            <a:avLst/>
          </a:prstGeom>
          <a:noFill/>
        </p:spPr>
        <p:txBody>
          <a:bodyPr wrap="square" lIns="0" tIns="0" rIns="0" bIns="0" rtlCol="0">
            <a:spAutoFit/>
          </a:bodyPr>
          <a:lstStyle/>
          <a:p>
            <a:r>
              <a:rPr lang="de-DE" sz="2400" dirty="0"/>
              <a:t>Im  App Store für iOS</a:t>
            </a:r>
            <a:endParaRPr lang="de-CH" sz="2400" dirty="0"/>
          </a:p>
        </p:txBody>
      </p:sp>
      <p:pic>
        <p:nvPicPr>
          <p:cNvPr id="9" name="Grafik 8">
            <a:extLst>
              <a:ext uri="{FF2B5EF4-FFF2-40B4-BE49-F238E27FC236}">
                <a16:creationId xmlns:a16="http://schemas.microsoft.com/office/drawing/2014/main" id="{AB1708A7-DBA6-8B90-6EED-B296A421FDA5}"/>
              </a:ext>
            </a:extLst>
          </p:cNvPr>
          <p:cNvPicPr>
            <a:picLocks noChangeAspect="1"/>
          </p:cNvPicPr>
          <p:nvPr/>
        </p:nvPicPr>
        <p:blipFill>
          <a:blip r:embed="rId3"/>
          <a:stretch>
            <a:fillRect/>
          </a:stretch>
        </p:blipFill>
        <p:spPr>
          <a:xfrm>
            <a:off x="6096000" y="3370693"/>
            <a:ext cx="2644877" cy="2644877"/>
          </a:xfrm>
          <a:prstGeom prst="rect">
            <a:avLst/>
          </a:prstGeom>
        </p:spPr>
      </p:pic>
      <p:pic>
        <p:nvPicPr>
          <p:cNvPr id="19" name="Grafik 18">
            <a:extLst>
              <a:ext uri="{FF2B5EF4-FFF2-40B4-BE49-F238E27FC236}">
                <a16:creationId xmlns:a16="http://schemas.microsoft.com/office/drawing/2014/main" id="{933784E7-E831-079A-B753-AEFC0E582EAB}"/>
              </a:ext>
            </a:extLst>
          </p:cNvPr>
          <p:cNvPicPr>
            <a:picLocks noChangeAspect="1"/>
          </p:cNvPicPr>
          <p:nvPr/>
        </p:nvPicPr>
        <p:blipFill>
          <a:blip r:embed="rId4"/>
          <a:stretch>
            <a:fillRect/>
          </a:stretch>
        </p:blipFill>
        <p:spPr>
          <a:xfrm>
            <a:off x="550863" y="3428999"/>
            <a:ext cx="2590056" cy="2593831"/>
          </a:xfrm>
          <a:prstGeom prst="rect">
            <a:avLst/>
          </a:prstGeom>
        </p:spPr>
      </p:pic>
    </p:spTree>
    <p:extLst>
      <p:ext uri="{BB962C8B-B14F-4D97-AF65-F5344CB8AC3E}">
        <p14:creationId xmlns:p14="http://schemas.microsoft.com/office/powerpoint/2010/main" val="60548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0E35C818-841E-A714-5AE1-9FCDC2F3EE72}"/>
              </a:ext>
            </a:extLst>
          </p:cNvPr>
          <p:cNvPicPr>
            <a:picLocks noChangeAspect="1"/>
          </p:cNvPicPr>
          <p:nvPr/>
        </p:nvPicPr>
        <p:blipFill>
          <a:blip r:embed="rId3"/>
          <a:stretch>
            <a:fillRect/>
          </a:stretch>
        </p:blipFill>
        <p:spPr>
          <a:xfrm>
            <a:off x="9950951" y="2374707"/>
            <a:ext cx="1663393" cy="3600000"/>
          </a:xfrm>
          <a:prstGeom prst="rect">
            <a:avLst/>
          </a:prstGeom>
          <a:ln w="38100">
            <a:solidFill>
              <a:schemeClr val="tx1"/>
            </a:solidFill>
          </a:ln>
        </p:spPr>
      </p:pic>
      <p:sp>
        <p:nvSpPr>
          <p:cNvPr id="2" name="Titel 1">
            <a:extLst>
              <a:ext uri="{FF2B5EF4-FFF2-40B4-BE49-F238E27FC236}">
                <a16:creationId xmlns:a16="http://schemas.microsoft.com/office/drawing/2014/main" id="{30796528-2ED7-6E31-81E9-D50F362CE90D}"/>
              </a:ext>
            </a:extLst>
          </p:cNvPr>
          <p:cNvSpPr>
            <a:spLocks noGrp="1"/>
          </p:cNvSpPr>
          <p:nvPr>
            <p:ph type="title"/>
          </p:nvPr>
        </p:nvSpPr>
        <p:spPr/>
        <p:txBody>
          <a:bodyPr/>
          <a:lstStyle/>
          <a:p>
            <a:r>
              <a:rPr lang="de-DE" dirty="0" err="1"/>
              <a:t>QField</a:t>
            </a:r>
            <a:r>
              <a:rPr lang="de-DE" dirty="0"/>
              <a:t>: Berechtigung für Standort </a:t>
            </a:r>
            <a:endParaRPr lang="de-CH" dirty="0"/>
          </a:p>
        </p:txBody>
      </p:sp>
      <p:sp>
        <p:nvSpPr>
          <p:cNvPr id="3" name="Inhaltsplatzhalter 2">
            <a:extLst>
              <a:ext uri="{FF2B5EF4-FFF2-40B4-BE49-F238E27FC236}">
                <a16:creationId xmlns:a16="http://schemas.microsoft.com/office/drawing/2014/main" id="{5D9F828A-3A8A-1A37-B563-A42B36909521}"/>
              </a:ext>
            </a:extLst>
          </p:cNvPr>
          <p:cNvSpPr>
            <a:spLocks noGrp="1"/>
          </p:cNvSpPr>
          <p:nvPr>
            <p:ph idx="1"/>
          </p:nvPr>
        </p:nvSpPr>
        <p:spPr>
          <a:xfrm>
            <a:off x="550863" y="2352675"/>
            <a:ext cx="3509073" cy="3765384"/>
          </a:xfrm>
        </p:spPr>
        <p:txBody>
          <a:bodyPr/>
          <a:lstStyle/>
          <a:p>
            <a:pPr algn="l">
              <a:lnSpc>
                <a:spcPct val="100000"/>
              </a:lnSpc>
              <a:spcAft>
                <a:spcPts val="600"/>
              </a:spcAft>
              <a:tabLst>
                <a:tab pos="449263" algn="l"/>
              </a:tabLst>
            </a:pPr>
            <a:r>
              <a:rPr lang="de-CH" sz="2000" spc="2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Android</a:t>
            </a: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Einstellungen</a:t>
            </a: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Apps</a:t>
            </a: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QField</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Berechtigungen</a:t>
            </a: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Standort</a:t>
            </a:r>
            <a:br>
              <a:rPr lang="de-CH" sz="2000" spc="20" dirty="0">
                <a:effectLst/>
                <a:latin typeface="Arial" panose="020B0604020202020204" pitchFamily="34" charset="0"/>
                <a:ea typeface="Arial" panose="020B0604020202020204" pitchFamily="34" charset="0"/>
                <a:cs typeface="Times New Roman" panose="02020603050405020304" pitchFamily="18" charset="0"/>
              </a:rPr>
            </a:b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Höchste Berechtigungs-Stufe wählen </a:t>
            </a: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«genauen Standort verwenden» aktivieren</a:t>
            </a:r>
          </a:p>
          <a:p>
            <a:endParaRPr lang="de-CH" dirty="0"/>
          </a:p>
        </p:txBody>
      </p:sp>
      <p:sp>
        <p:nvSpPr>
          <p:cNvPr id="4" name="Foliennummernplatzhalter 3">
            <a:extLst>
              <a:ext uri="{FF2B5EF4-FFF2-40B4-BE49-F238E27FC236}">
                <a16:creationId xmlns:a16="http://schemas.microsoft.com/office/drawing/2014/main" id="{7403A5CB-B0D9-2FDA-8107-F60B1C4CC785}"/>
              </a:ext>
            </a:extLst>
          </p:cNvPr>
          <p:cNvSpPr>
            <a:spLocks noGrp="1"/>
          </p:cNvSpPr>
          <p:nvPr>
            <p:ph type="sldNum" sz="quarter" idx="12"/>
          </p:nvPr>
        </p:nvSpPr>
        <p:spPr/>
        <p:txBody>
          <a:bodyPr/>
          <a:lstStyle/>
          <a:p>
            <a:fld id="{442AD375-037F-43D0-B059-5172DA06796A}" type="slidenum">
              <a:rPr lang="de-CH" smtClean="0"/>
              <a:pPr/>
              <a:t>15</a:t>
            </a:fld>
            <a:endParaRPr lang="de-CH"/>
          </a:p>
        </p:txBody>
      </p:sp>
      <p:sp>
        <p:nvSpPr>
          <p:cNvPr id="9" name="Inhaltsplatzhalter 2">
            <a:extLst>
              <a:ext uri="{FF2B5EF4-FFF2-40B4-BE49-F238E27FC236}">
                <a16:creationId xmlns:a16="http://schemas.microsoft.com/office/drawing/2014/main" id="{B126579A-C08F-AEA3-3975-BAB588A8AF24}"/>
              </a:ext>
            </a:extLst>
          </p:cNvPr>
          <p:cNvSpPr txBox="1">
            <a:spLocks/>
          </p:cNvSpPr>
          <p:nvPr/>
        </p:nvSpPr>
        <p:spPr>
          <a:xfrm>
            <a:off x="6096000" y="2358189"/>
            <a:ext cx="3812635" cy="3633036"/>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tabLst>
                <a:tab pos="449263" algn="l"/>
              </a:tabLst>
            </a:pPr>
            <a:r>
              <a:rPr lang="de-CH" sz="2000" spc="20" dirty="0">
                <a:solidFill>
                  <a:srgbClr val="FF0000"/>
                </a:solidFill>
                <a:latin typeface="Arial" panose="020B0604020202020204" pitchFamily="34" charset="0"/>
                <a:ea typeface="Arial" panose="020B0604020202020204" pitchFamily="34" charset="0"/>
                <a:cs typeface="Times New Roman" panose="02020603050405020304" pitchFamily="18" charset="0"/>
              </a:rPr>
              <a:t>iPhone</a:t>
            </a:r>
          </a:p>
          <a:p>
            <a:pPr marL="449263" indent="-449263" algn="l">
              <a:lnSpc>
                <a:spcPct val="100000"/>
              </a:lnSpc>
              <a:spcAft>
                <a:spcPts val="600"/>
              </a:spcAft>
              <a:buFont typeface="Wingdings" panose="05000000000000000000" pitchFamily="2" charset="2"/>
              <a:buChar char="à"/>
            </a:pPr>
            <a:r>
              <a:rPr lang="de-CH" sz="2000" spc="20" dirty="0">
                <a:effectLst/>
                <a:latin typeface="Arial" panose="020B0604020202020204" pitchFamily="34" charset="0"/>
                <a:ea typeface="Arial" panose="020B0604020202020204" pitchFamily="34" charset="0"/>
                <a:cs typeface="Times New Roman" panose="02020603050405020304" pitchFamily="18" charset="0"/>
              </a:rPr>
              <a:t>Einstellungen</a:t>
            </a:r>
          </a:p>
          <a:p>
            <a:pPr marL="449263" indent="-449263" algn="l">
              <a:lnSpc>
                <a:spcPct val="100000"/>
              </a:lnSpc>
              <a:spcAft>
                <a:spcPts val="600"/>
              </a:spcAft>
              <a:buFont typeface="Wingdings" panose="05000000000000000000" pitchFamily="2" charset="2"/>
              <a:buChar char="à"/>
            </a:pPr>
            <a:r>
              <a:rPr lang="de-CH" sz="2000" spc="20" dirty="0">
                <a:latin typeface="Arial" panose="020B0604020202020204" pitchFamily="34" charset="0"/>
                <a:ea typeface="Arial" panose="020B0604020202020204" pitchFamily="34" charset="0"/>
                <a:cs typeface="Times New Roman" panose="02020603050405020304" pitchFamily="18" charset="0"/>
              </a:rPr>
              <a:t>Apps</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QField</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Ort</a:t>
            </a: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p>
          <a:p>
            <a:pPr marL="449263" indent="-449263">
              <a:lnSpc>
                <a:spcPct val="100000"/>
              </a:lnSpc>
              <a:spcAft>
                <a:spcPts val="600"/>
              </a:spcAft>
              <a:buFont typeface="Wingdings" panose="05000000000000000000" pitchFamily="2" charset="2"/>
              <a:buChar char="à"/>
            </a:pPr>
            <a:r>
              <a:rPr lang="de-CH" sz="2000" spc="20" dirty="0">
                <a:effectLst/>
                <a:latin typeface="Arial" panose="020B0604020202020204" pitchFamily="34" charset="0"/>
                <a:ea typeface="Arial" panose="020B0604020202020204" pitchFamily="34" charset="0"/>
                <a:cs typeface="Times New Roman" panose="02020603050405020304" pitchFamily="18" charset="0"/>
              </a:rPr>
              <a:t>Auswahl «Immer» wählen</a:t>
            </a:r>
          </a:p>
          <a:p>
            <a:pPr marL="449263" indent="-449263">
              <a:lnSpc>
                <a:spcPct val="100000"/>
              </a:lnSpc>
              <a:spcAft>
                <a:spcPts val="600"/>
              </a:spcAft>
              <a:buFont typeface="Wingdings" panose="05000000000000000000" pitchFamily="2" charset="2"/>
              <a:buChar char="à"/>
            </a:pPr>
            <a:r>
              <a:rPr lang="de-CH" sz="2000" spc="20" dirty="0">
                <a:effectLst/>
                <a:latin typeface="Arial" panose="020B0604020202020204" pitchFamily="34" charset="0"/>
                <a:ea typeface="Arial" panose="020B0604020202020204" pitchFamily="34" charset="0"/>
                <a:cs typeface="Times New Roman" panose="02020603050405020304" pitchFamily="18" charset="0"/>
              </a:rPr>
              <a:t>«Genauer Standort» aktivieren</a:t>
            </a:r>
            <a:endParaRPr lang="de-CH" sz="2000" dirty="0"/>
          </a:p>
        </p:txBody>
      </p:sp>
      <p:pic>
        <p:nvPicPr>
          <p:cNvPr id="14" name="Grafik 13">
            <a:extLst>
              <a:ext uri="{FF2B5EF4-FFF2-40B4-BE49-F238E27FC236}">
                <a16:creationId xmlns:a16="http://schemas.microsoft.com/office/drawing/2014/main" id="{F6018D52-03D9-C5B3-59C4-67532E9E3162}"/>
              </a:ext>
            </a:extLst>
          </p:cNvPr>
          <p:cNvPicPr>
            <a:picLocks noChangeAspect="1"/>
          </p:cNvPicPr>
          <p:nvPr/>
        </p:nvPicPr>
        <p:blipFill>
          <a:blip r:embed="rId4"/>
          <a:stretch>
            <a:fillRect/>
          </a:stretch>
        </p:blipFill>
        <p:spPr>
          <a:xfrm>
            <a:off x="4194612" y="2374707"/>
            <a:ext cx="1661142" cy="3600000"/>
          </a:xfrm>
          <a:prstGeom prst="rect">
            <a:avLst/>
          </a:prstGeom>
          <a:ln w="38100">
            <a:solidFill>
              <a:schemeClr val="bg2">
                <a:lumMod val="75000"/>
              </a:schemeClr>
            </a:solidFill>
          </a:ln>
        </p:spPr>
      </p:pic>
    </p:spTree>
    <p:extLst>
      <p:ext uri="{BB962C8B-B14F-4D97-AF65-F5344CB8AC3E}">
        <p14:creationId xmlns:p14="http://schemas.microsoft.com/office/powerpoint/2010/main" val="3987062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A756F-D04C-2C90-3571-D1C3FC1CB1ED}"/>
              </a:ext>
            </a:extLst>
          </p:cNvPr>
          <p:cNvSpPr>
            <a:spLocks noGrp="1"/>
          </p:cNvSpPr>
          <p:nvPr>
            <p:ph type="title"/>
          </p:nvPr>
        </p:nvSpPr>
        <p:spPr/>
        <p:txBody>
          <a:bodyPr/>
          <a:lstStyle/>
          <a:p>
            <a:r>
              <a:rPr lang="de-DE" dirty="0" err="1"/>
              <a:t>QField</a:t>
            </a:r>
            <a:r>
              <a:rPr lang="de-DE" dirty="0"/>
              <a:t>: Energiesparmodus deaktivieren</a:t>
            </a:r>
            <a:endParaRPr lang="de-CH" dirty="0"/>
          </a:p>
        </p:txBody>
      </p:sp>
      <p:sp>
        <p:nvSpPr>
          <p:cNvPr id="3" name="Inhaltsplatzhalter 2">
            <a:extLst>
              <a:ext uri="{FF2B5EF4-FFF2-40B4-BE49-F238E27FC236}">
                <a16:creationId xmlns:a16="http://schemas.microsoft.com/office/drawing/2014/main" id="{24511202-8C30-3934-1C05-321365ED0815}"/>
              </a:ext>
            </a:extLst>
          </p:cNvPr>
          <p:cNvSpPr>
            <a:spLocks noGrp="1"/>
          </p:cNvSpPr>
          <p:nvPr>
            <p:ph idx="1"/>
          </p:nvPr>
        </p:nvSpPr>
        <p:spPr>
          <a:xfrm>
            <a:off x="554037" y="2358190"/>
            <a:ext cx="3666667" cy="3633036"/>
          </a:xfrm>
        </p:spPr>
        <p:txBody>
          <a:bodyPr/>
          <a:lstStyle/>
          <a:p>
            <a:pPr>
              <a:lnSpc>
                <a:spcPct val="100000"/>
              </a:lnSpc>
              <a:spcAft>
                <a:spcPts val="600"/>
              </a:spcAft>
            </a:pPr>
            <a:r>
              <a:rPr lang="de-DE" sz="2000" dirty="0">
                <a:solidFill>
                  <a:srgbClr val="FF0000"/>
                </a:solidFill>
              </a:rPr>
              <a:t>Android</a:t>
            </a:r>
          </a:p>
          <a:p>
            <a:pPr marL="449263" indent="-449263" algn="l">
              <a:lnSpc>
                <a:spcPct val="100000"/>
              </a:lnSpc>
              <a:spcAft>
                <a:spcPts val="6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Einstellungen</a:t>
            </a:r>
          </a:p>
          <a:p>
            <a:pPr marL="449263" indent="-449263" algn="l">
              <a:lnSpc>
                <a:spcPct val="100000"/>
              </a:lnSpc>
              <a:spcAft>
                <a:spcPts val="6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 Akku und Gerätewartung</a:t>
            </a:r>
          </a:p>
          <a:p>
            <a:pPr marL="449263" indent="-449263" algn="l">
              <a:lnSpc>
                <a:spcPct val="100000"/>
              </a:lnSpc>
              <a:spcAft>
                <a:spcPts val="6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Akku</a:t>
            </a:r>
            <a:br>
              <a:rPr lang="de-CH" sz="2000" spc="20" dirty="0">
                <a:effectLst/>
                <a:latin typeface="Arial" panose="020B0604020202020204" pitchFamily="34" charset="0"/>
                <a:ea typeface="Arial" panose="020B0604020202020204" pitchFamily="34" charset="0"/>
                <a:cs typeface="Times New Roman" panose="02020603050405020304" pitchFamily="18" charset="0"/>
              </a:rPr>
            </a:b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«Energiesparen» deaktivieren</a:t>
            </a:r>
          </a:p>
          <a:p>
            <a:endParaRPr lang="de-CH" dirty="0"/>
          </a:p>
        </p:txBody>
      </p:sp>
      <p:sp>
        <p:nvSpPr>
          <p:cNvPr id="4" name="Foliennummernplatzhalter 3">
            <a:extLst>
              <a:ext uri="{FF2B5EF4-FFF2-40B4-BE49-F238E27FC236}">
                <a16:creationId xmlns:a16="http://schemas.microsoft.com/office/drawing/2014/main" id="{C502E94F-2C6D-6E6E-538B-D2F0FA8B8498}"/>
              </a:ext>
            </a:extLst>
          </p:cNvPr>
          <p:cNvSpPr>
            <a:spLocks noGrp="1"/>
          </p:cNvSpPr>
          <p:nvPr>
            <p:ph type="sldNum" sz="quarter" idx="12"/>
          </p:nvPr>
        </p:nvSpPr>
        <p:spPr/>
        <p:txBody>
          <a:bodyPr/>
          <a:lstStyle/>
          <a:p>
            <a:fld id="{442AD375-037F-43D0-B059-5172DA06796A}" type="slidenum">
              <a:rPr lang="de-CH" smtClean="0"/>
              <a:pPr/>
              <a:t>16</a:t>
            </a:fld>
            <a:endParaRPr lang="de-CH"/>
          </a:p>
        </p:txBody>
      </p:sp>
      <p:pic>
        <p:nvPicPr>
          <p:cNvPr id="5" name="Grafik 4" descr="Ein Bild, das Text, Screenshot, Handy, mobiles Gerät enthält.&#10;&#10;Automatisch generierte Beschreibung">
            <a:extLst>
              <a:ext uri="{FF2B5EF4-FFF2-40B4-BE49-F238E27FC236}">
                <a16:creationId xmlns:a16="http://schemas.microsoft.com/office/drawing/2014/main" id="{D8C3B793-B39C-8EFB-4F06-39D1925B97DB}"/>
              </a:ext>
            </a:extLst>
          </p:cNvPr>
          <p:cNvPicPr>
            <a:picLocks noChangeAspect="1"/>
          </p:cNvPicPr>
          <p:nvPr/>
        </p:nvPicPr>
        <p:blipFill>
          <a:blip r:embed="rId3"/>
          <a:stretch>
            <a:fillRect/>
          </a:stretch>
        </p:blipFill>
        <p:spPr>
          <a:xfrm>
            <a:off x="4262034" y="2298257"/>
            <a:ext cx="1777688" cy="3692968"/>
          </a:xfrm>
          <a:prstGeom prst="rect">
            <a:avLst/>
          </a:prstGeom>
        </p:spPr>
      </p:pic>
      <p:sp>
        <p:nvSpPr>
          <p:cNvPr id="7" name="Inhaltsplatzhalter 2">
            <a:extLst>
              <a:ext uri="{FF2B5EF4-FFF2-40B4-BE49-F238E27FC236}">
                <a16:creationId xmlns:a16="http://schemas.microsoft.com/office/drawing/2014/main" id="{F9CBB3D5-23A0-A69B-E9B7-92876C8BCEEC}"/>
              </a:ext>
            </a:extLst>
          </p:cNvPr>
          <p:cNvSpPr txBox="1">
            <a:spLocks/>
          </p:cNvSpPr>
          <p:nvPr/>
        </p:nvSpPr>
        <p:spPr>
          <a:xfrm>
            <a:off x="6469241" y="2358190"/>
            <a:ext cx="3140355" cy="3633036"/>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de-DE" sz="2000" dirty="0">
                <a:solidFill>
                  <a:srgbClr val="FF0000"/>
                </a:solidFill>
              </a:rPr>
              <a:t>iPhone</a:t>
            </a:r>
          </a:p>
          <a:p>
            <a:pPr marL="449263" indent="-449263">
              <a:lnSpc>
                <a:spcPct val="100000"/>
              </a:lnSpc>
              <a:spcAft>
                <a:spcPts val="600"/>
              </a:spcAft>
              <a:buFont typeface="Wingdings" panose="05000000000000000000" pitchFamily="2" charset="2"/>
              <a:buChar char="à"/>
              <a:tabLst>
                <a:tab pos="449263" algn="l"/>
              </a:tabLst>
            </a:pPr>
            <a:r>
              <a:rPr lang="de-CH" sz="2000" spc="20" dirty="0">
                <a:latin typeface="Arial" panose="020B0604020202020204" pitchFamily="34" charset="0"/>
                <a:ea typeface="Arial" panose="020B0604020202020204" pitchFamily="34" charset="0"/>
                <a:cs typeface="Times New Roman" panose="02020603050405020304" pitchFamily="18" charset="0"/>
              </a:rPr>
              <a:t>Einstellungen</a:t>
            </a:r>
          </a:p>
          <a:p>
            <a:pPr marL="449263" indent="-449263">
              <a:lnSpc>
                <a:spcPct val="100000"/>
              </a:lnSpc>
              <a:spcAft>
                <a:spcPts val="600"/>
              </a:spcAft>
              <a:buFont typeface="Wingdings" panose="05000000000000000000" pitchFamily="2" charset="2"/>
              <a:buChar char="à"/>
              <a:tabLst>
                <a:tab pos="449263" algn="l"/>
              </a:tabLst>
            </a:pPr>
            <a:r>
              <a:rPr lang="de-CH" sz="2000" spc="20" dirty="0">
                <a:latin typeface="Arial" panose="020B0604020202020204" pitchFamily="34" charset="0"/>
                <a:ea typeface="Arial" panose="020B0604020202020204" pitchFamily="34" charset="0"/>
                <a:cs typeface="Times New Roman" panose="02020603050405020304" pitchFamily="18" charset="0"/>
              </a:rPr>
              <a:t>Batterie</a:t>
            </a:r>
          </a:p>
          <a:p>
            <a:pPr>
              <a:lnSpc>
                <a:spcPct val="100000"/>
              </a:lnSpc>
              <a:spcAft>
                <a:spcPts val="600"/>
              </a:spcAft>
              <a:tabLst>
                <a:tab pos="449263" algn="l"/>
              </a:tabLst>
            </a:pPr>
            <a:endParaRPr lang="de-CH" sz="2000" spc="20" dirty="0">
              <a:latin typeface="Arial" panose="020B0604020202020204" pitchFamily="34" charset="0"/>
              <a:ea typeface="Arial" panose="020B0604020202020204" pitchFamily="34" charset="0"/>
              <a:cs typeface="Times New Roman" panose="02020603050405020304" pitchFamily="18" charset="0"/>
            </a:endParaRPr>
          </a:p>
          <a:p>
            <a:pPr marL="449263" indent="-449263">
              <a:lnSpc>
                <a:spcPct val="100000"/>
              </a:lnSpc>
              <a:spcAft>
                <a:spcPts val="600"/>
              </a:spcAft>
              <a:tabLst>
                <a:tab pos="449263" algn="l"/>
              </a:tabLst>
            </a:pPr>
            <a:r>
              <a:rPr lang="de-CH" sz="2000" spc="20" dirty="0">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latin typeface="Arial" panose="020B0604020202020204" pitchFamily="34" charset="0"/>
                <a:ea typeface="Arial" panose="020B0604020202020204" pitchFamily="34" charset="0"/>
                <a:cs typeface="Times New Roman" panose="02020603050405020304" pitchFamily="18" charset="0"/>
              </a:rPr>
              <a:t> 	«Stromsparmodus» deaktivieren</a:t>
            </a:r>
          </a:p>
          <a:p>
            <a:endParaRPr lang="de-CH" dirty="0"/>
          </a:p>
        </p:txBody>
      </p:sp>
      <p:pic>
        <p:nvPicPr>
          <p:cNvPr id="8" name="Grafik 7">
            <a:extLst>
              <a:ext uri="{FF2B5EF4-FFF2-40B4-BE49-F238E27FC236}">
                <a16:creationId xmlns:a16="http://schemas.microsoft.com/office/drawing/2014/main" id="{9B9EA83C-6638-EAF7-1CE7-A5DA82F47EEB}"/>
              </a:ext>
            </a:extLst>
          </p:cNvPr>
          <p:cNvPicPr>
            <a:picLocks noChangeAspect="1"/>
          </p:cNvPicPr>
          <p:nvPr/>
        </p:nvPicPr>
        <p:blipFill>
          <a:blip r:embed="rId4"/>
          <a:stretch>
            <a:fillRect/>
          </a:stretch>
        </p:blipFill>
        <p:spPr>
          <a:xfrm>
            <a:off x="9974570" y="2358190"/>
            <a:ext cx="1663393" cy="3600000"/>
          </a:xfrm>
          <a:prstGeom prst="rect">
            <a:avLst/>
          </a:prstGeom>
          <a:ln w="38100">
            <a:solidFill>
              <a:schemeClr val="tx1"/>
            </a:solidFill>
          </a:ln>
        </p:spPr>
      </p:pic>
      <p:sp>
        <p:nvSpPr>
          <p:cNvPr id="9" name="Ellipse 8">
            <a:extLst>
              <a:ext uri="{FF2B5EF4-FFF2-40B4-BE49-F238E27FC236}">
                <a16:creationId xmlns:a16="http://schemas.microsoft.com/office/drawing/2014/main" id="{4046C977-A8C3-7468-8F94-D102D6DF2363}"/>
              </a:ext>
            </a:extLst>
          </p:cNvPr>
          <p:cNvSpPr/>
          <p:nvPr/>
        </p:nvSpPr>
        <p:spPr>
          <a:xfrm>
            <a:off x="11051523" y="5256281"/>
            <a:ext cx="589615" cy="363337"/>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Tree>
    <p:extLst>
      <p:ext uri="{BB962C8B-B14F-4D97-AF65-F5344CB8AC3E}">
        <p14:creationId xmlns:p14="http://schemas.microsoft.com/office/powerpoint/2010/main" val="744500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040994BB-3366-8DDF-4489-E5C6C8483B7F}"/>
              </a:ext>
            </a:extLst>
          </p:cNvPr>
          <p:cNvGrpSpPr/>
          <p:nvPr/>
        </p:nvGrpSpPr>
        <p:grpSpPr>
          <a:xfrm>
            <a:off x="5403799" y="631478"/>
            <a:ext cx="6483572" cy="5486581"/>
            <a:chOff x="6961349" y="-995692"/>
            <a:chExt cx="6483572" cy="5486581"/>
          </a:xfrm>
        </p:grpSpPr>
        <p:pic>
          <p:nvPicPr>
            <p:cNvPr id="6" name="Grafik 5">
              <a:extLst>
                <a:ext uri="{FF2B5EF4-FFF2-40B4-BE49-F238E27FC236}">
                  <a16:creationId xmlns:a16="http://schemas.microsoft.com/office/drawing/2014/main" id="{8FAC0962-8AF7-9672-B4FA-D295B3FE137A}"/>
                </a:ext>
              </a:extLst>
            </p:cNvPr>
            <p:cNvPicPr>
              <a:picLocks noChangeAspect="1"/>
            </p:cNvPicPr>
            <p:nvPr/>
          </p:nvPicPr>
          <p:blipFill>
            <a:blip r:embed="rId3"/>
            <a:stretch>
              <a:fillRect/>
            </a:stretch>
          </p:blipFill>
          <p:spPr>
            <a:xfrm>
              <a:off x="6961349" y="-995692"/>
              <a:ext cx="6483572" cy="5486581"/>
            </a:xfrm>
            <a:prstGeom prst="rect">
              <a:avLst/>
            </a:prstGeom>
          </p:spPr>
        </p:pic>
        <p:pic>
          <p:nvPicPr>
            <p:cNvPr id="7" name="Grafik 6">
              <a:extLst>
                <a:ext uri="{FF2B5EF4-FFF2-40B4-BE49-F238E27FC236}">
                  <a16:creationId xmlns:a16="http://schemas.microsoft.com/office/drawing/2014/main" id="{90FE1456-BF3A-E201-5928-B8C34C320AC6}"/>
                </a:ext>
              </a:extLst>
            </p:cNvPr>
            <p:cNvPicPr>
              <a:picLocks noChangeAspect="1"/>
            </p:cNvPicPr>
            <p:nvPr/>
          </p:nvPicPr>
          <p:blipFill>
            <a:blip r:embed="rId4"/>
            <a:stretch>
              <a:fillRect/>
            </a:stretch>
          </p:blipFill>
          <p:spPr>
            <a:xfrm>
              <a:off x="8070273" y="-443345"/>
              <a:ext cx="4498550" cy="2985655"/>
            </a:xfrm>
            <a:prstGeom prst="rect">
              <a:avLst/>
            </a:prstGeom>
          </p:spPr>
        </p:pic>
      </p:grpSp>
      <p:sp>
        <p:nvSpPr>
          <p:cNvPr id="2" name="Titel 1">
            <a:extLst>
              <a:ext uri="{FF2B5EF4-FFF2-40B4-BE49-F238E27FC236}">
                <a16:creationId xmlns:a16="http://schemas.microsoft.com/office/drawing/2014/main" id="{644D26AB-E6DE-C758-0D99-3AB96BC348BE}"/>
              </a:ext>
            </a:extLst>
          </p:cNvPr>
          <p:cNvSpPr>
            <a:spLocks noGrp="1"/>
          </p:cNvSpPr>
          <p:nvPr>
            <p:ph type="title"/>
          </p:nvPr>
        </p:nvSpPr>
        <p:spPr/>
        <p:txBody>
          <a:bodyPr/>
          <a:lstStyle/>
          <a:p>
            <a:r>
              <a:rPr lang="de-DE" dirty="0" err="1"/>
              <a:t>QField</a:t>
            </a:r>
            <a:r>
              <a:rPr lang="de-DE" dirty="0"/>
              <a:t>: im Einsatz</a:t>
            </a:r>
            <a:endParaRPr lang="de-CH" dirty="0"/>
          </a:p>
        </p:txBody>
      </p:sp>
      <p:sp>
        <p:nvSpPr>
          <p:cNvPr id="3" name="Inhaltsplatzhalter 2">
            <a:extLst>
              <a:ext uri="{FF2B5EF4-FFF2-40B4-BE49-F238E27FC236}">
                <a16:creationId xmlns:a16="http://schemas.microsoft.com/office/drawing/2014/main" id="{45393DA0-C4FB-7E1B-33A8-6EC3588C73C4}"/>
              </a:ext>
            </a:extLst>
          </p:cNvPr>
          <p:cNvSpPr>
            <a:spLocks noGrp="1"/>
          </p:cNvSpPr>
          <p:nvPr>
            <p:ph idx="1"/>
          </p:nvPr>
        </p:nvSpPr>
        <p:spPr>
          <a:xfrm>
            <a:off x="554038" y="2358190"/>
            <a:ext cx="5412809" cy="3633036"/>
          </a:xfrm>
        </p:spPr>
        <p:txBody>
          <a:bodyPr/>
          <a:lstStyle/>
          <a:p>
            <a:r>
              <a:rPr lang="de-CH" sz="2800" spc="20" dirty="0">
                <a:effectLst/>
                <a:latin typeface="Arial" panose="020B0604020202020204" pitchFamily="34" charset="0"/>
                <a:ea typeface="Arial" panose="020B0604020202020204" pitchFamily="34" charset="0"/>
                <a:cs typeface="Times New Roman" panose="02020603050405020304" pitchFamily="18" charset="0"/>
              </a:rPr>
              <a:t>Phase 1: Den Einsatz planen</a:t>
            </a:r>
          </a:p>
          <a:p>
            <a:r>
              <a:rPr lang="de-CH" sz="2800" spc="20" dirty="0">
                <a:effectLst/>
                <a:latin typeface="Arial" panose="020B0604020202020204" pitchFamily="34" charset="0"/>
                <a:ea typeface="Arial" panose="020B0604020202020204" pitchFamily="34" charset="0"/>
                <a:cs typeface="Times New Roman" panose="02020603050405020304" pitchFamily="18" charset="0"/>
              </a:rPr>
              <a:t>Phase 2: Die Suche</a:t>
            </a:r>
            <a:endParaRPr lang="de-CH" sz="2800" spc="20" dirty="0">
              <a:latin typeface="Arial" panose="020B0604020202020204" pitchFamily="34" charset="0"/>
              <a:ea typeface="Arial" panose="020B0604020202020204" pitchFamily="34" charset="0"/>
              <a:cs typeface="Times New Roman" panose="02020603050405020304" pitchFamily="18" charset="0"/>
            </a:endParaRPr>
          </a:p>
          <a:p>
            <a:r>
              <a:rPr lang="de-DE" sz="2800" dirty="0"/>
              <a:t>Phase 3: Die Auswertung</a:t>
            </a:r>
          </a:p>
          <a:p>
            <a:endParaRPr lang="de-CH" sz="2800" b="1" spc="20" dirty="0">
              <a:effectLst/>
              <a:latin typeface="Arial" panose="020B0604020202020204" pitchFamily="34" charset="0"/>
              <a:ea typeface="Arial" panose="020B0604020202020204" pitchFamily="34" charset="0"/>
              <a:cs typeface="Times New Roman" panose="02020603050405020304" pitchFamily="18" charset="0"/>
            </a:endParaRPr>
          </a:p>
          <a:p>
            <a:endParaRPr lang="de-CH" sz="2800" dirty="0"/>
          </a:p>
        </p:txBody>
      </p:sp>
      <p:sp>
        <p:nvSpPr>
          <p:cNvPr id="4" name="Foliennummernplatzhalter 3">
            <a:extLst>
              <a:ext uri="{FF2B5EF4-FFF2-40B4-BE49-F238E27FC236}">
                <a16:creationId xmlns:a16="http://schemas.microsoft.com/office/drawing/2014/main" id="{4B8AD1BF-666B-E071-65BD-2B40E9D06848}"/>
              </a:ext>
            </a:extLst>
          </p:cNvPr>
          <p:cNvSpPr>
            <a:spLocks noGrp="1"/>
          </p:cNvSpPr>
          <p:nvPr>
            <p:ph type="sldNum" sz="quarter" idx="12"/>
          </p:nvPr>
        </p:nvSpPr>
        <p:spPr/>
        <p:txBody>
          <a:bodyPr/>
          <a:lstStyle/>
          <a:p>
            <a:fld id="{442AD375-037F-43D0-B059-5172DA06796A}" type="slidenum">
              <a:rPr lang="de-CH" smtClean="0"/>
              <a:pPr/>
              <a:t>17</a:t>
            </a:fld>
            <a:endParaRPr lang="de-CH"/>
          </a:p>
        </p:txBody>
      </p:sp>
      <p:sp>
        <p:nvSpPr>
          <p:cNvPr id="12" name="Rechteck 11">
            <a:extLst>
              <a:ext uri="{FF2B5EF4-FFF2-40B4-BE49-F238E27FC236}">
                <a16:creationId xmlns:a16="http://schemas.microsoft.com/office/drawing/2014/main" id="{421F8FC3-BDDA-E579-9433-98EB06189E5D}"/>
              </a:ext>
            </a:extLst>
          </p:cNvPr>
          <p:cNvSpPr/>
          <p:nvPr/>
        </p:nvSpPr>
        <p:spPr>
          <a:xfrm>
            <a:off x="5721927" y="566349"/>
            <a:ext cx="6018578" cy="5486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3" name="Gruppieren 12">
            <a:extLst>
              <a:ext uri="{FF2B5EF4-FFF2-40B4-BE49-F238E27FC236}">
                <a16:creationId xmlns:a16="http://schemas.microsoft.com/office/drawing/2014/main" id="{E16B11E9-6DEF-2A4D-C579-46463B54098D}"/>
              </a:ext>
            </a:extLst>
          </p:cNvPr>
          <p:cNvGrpSpPr/>
          <p:nvPr/>
        </p:nvGrpSpPr>
        <p:grpSpPr>
          <a:xfrm>
            <a:off x="6360103" y="1573246"/>
            <a:ext cx="1891493" cy="3700620"/>
            <a:chOff x="6360103" y="1573246"/>
            <a:chExt cx="1891493" cy="3700620"/>
          </a:xfrm>
        </p:grpSpPr>
        <p:pic>
          <p:nvPicPr>
            <p:cNvPr id="10" name="Grafik 9">
              <a:extLst>
                <a:ext uri="{FF2B5EF4-FFF2-40B4-BE49-F238E27FC236}">
                  <a16:creationId xmlns:a16="http://schemas.microsoft.com/office/drawing/2014/main" id="{BD4C8480-5FC5-8E69-C150-80F27CB6CEB0}"/>
                </a:ext>
              </a:extLst>
            </p:cNvPr>
            <p:cNvPicPr>
              <a:picLocks noChangeAspect="1"/>
            </p:cNvPicPr>
            <p:nvPr/>
          </p:nvPicPr>
          <p:blipFill>
            <a:blip r:embed="rId5"/>
            <a:stretch>
              <a:fillRect/>
            </a:stretch>
          </p:blipFill>
          <p:spPr>
            <a:xfrm>
              <a:off x="6360103" y="1573246"/>
              <a:ext cx="1891493" cy="3700620"/>
            </a:xfrm>
            <a:prstGeom prst="rect">
              <a:avLst/>
            </a:prstGeom>
          </p:spPr>
        </p:pic>
        <p:pic>
          <p:nvPicPr>
            <p:cNvPr id="14" name="Grafik 13">
              <a:extLst>
                <a:ext uri="{FF2B5EF4-FFF2-40B4-BE49-F238E27FC236}">
                  <a16:creationId xmlns:a16="http://schemas.microsoft.com/office/drawing/2014/main" id="{E526515E-3F77-D061-2932-B7C4EDED9AA0}"/>
                </a:ext>
              </a:extLst>
            </p:cNvPr>
            <p:cNvPicPr>
              <a:picLocks noChangeAspect="1"/>
            </p:cNvPicPr>
            <p:nvPr/>
          </p:nvPicPr>
          <p:blipFill>
            <a:blip r:embed="rId6"/>
            <a:stretch>
              <a:fillRect/>
            </a:stretch>
          </p:blipFill>
          <p:spPr>
            <a:xfrm>
              <a:off x="6512723" y="1711036"/>
              <a:ext cx="1598327" cy="3394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5" name="Gruppieren 14">
            <a:extLst>
              <a:ext uri="{FF2B5EF4-FFF2-40B4-BE49-F238E27FC236}">
                <a16:creationId xmlns:a16="http://schemas.microsoft.com/office/drawing/2014/main" id="{CC41DB30-5918-1D76-132A-3FCCA6C23161}"/>
              </a:ext>
            </a:extLst>
          </p:cNvPr>
          <p:cNvGrpSpPr/>
          <p:nvPr/>
        </p:nvGrpSpPr>
        <p:grpSpPr>
          <a:xfrm>
            <a:off x="9169463" y="1524458"/>
            <a:ext cx="1891493" cy="3700620"/>
            <a:chOff x="9169463" y="1524458"/>
            <a:chExt cx="1891493" cy="3700620"/>
          </a:xfrm>
        </p:grpSpPr>
        <p:pic>
          <p:nvPicPr>
            <p:cNvPr id="11" name="Grafik 10">
              <a:extLst>
                <a:ext uri="{FF2B5EF4-FFF2-40B4-BE49-F238E27FC236}">
                  <a16:creationId xmlns:a16="http://schemas.microsoft.com/office/drawing/2014/main" id="{098C051D-F83F-1673-7E8B-7E11E9501FF2}"/>
                </a:ext>
              </a:extLst>
            </p:cNvPr>
            <p:cNvPicPr>
              <a:picLocks noChangeAspect="1"/>
            </p:cNvPicPr>
            <p:nvPr/>
          </p:nvPicPr>
          <p:blipFill>
            <a:blip r:embed="rId5"/>
            <a:stretch>
              <a:fillRect/>
            </a:stretch>
          </p:blipFill>
          <p:spPr>
            <a:xfrm>
              <a:off x="9169463" y="1524458"/>
              <a:ext cx="1891493" cy="3700620"/>
            </a:xfrm>
            <a:prstGeom prst="rect">
              <a:avLst/>
            </a:prstGeom>
          </p:spPr>
        </p:pic>
        <p:pic>
          <p:nvPicPr>
            <p:cNvPr id="16" name="Grafik 15">
              <a:extLst>
                <a:ext uri="{FF2B5EF4-FFF2-40B4-BE49-F238E27FC236}">
                  <a16:creationId xmlns:a16="http://schemas.microsoft.com/office/drawing/2014/main" id="{323C1AF6-2637-35CB-71E9-51479B8F8C44}"/>
                </a:ext>
              </a:extLst>
            </p:cNvPr>
            <p:cNvPicPr>
              <a:picLocks noChangeAspect="1"/>
            </p:cNvPicPr>
            <p:nvPr/>
          </p:nvPicPr>
          <p:blipFill>
            <a:blip r:embed="rId7"/>
            <a:stretch>
              <a:fillRect/>
            </a:stretch>
          </p:blipFill>
          <p:spPr>
            <a:xfrm>
              <a:off x="9312431" y="1632922"/>
              <a:ext cx="1635277" cy="3444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0" name="Gruppieren 19">
            <a:extLst>
              <a:ext uri="{FF2B5EF4-FFF2-40B4-BE49-F238E27FC236}">
                <a16:creationId xmlns:a16="http://schemas.microsoft.com/office/drawing/2014/main" id="{80077703-B50A-C82D-BEC3-C1DEAA1F41CB}"/>
              </a:ext>
            </a:extLst>
          </p:cNvPr>
          <p:cNvGrpSpPr/>
          <p:nvPr/>
        </p:nvGrpSpPr>
        <p:grpSpPr>
          <a:xfrm>
            <a:off x="5520864" y="517264"/>
            <a:ext cx="6665624" cy="5812583"/>
            <a:chOff x="5520864" y="517264"/>
            <a:chExt cx="6665624" cy="5812583"/>
          </a:xfrm>
        </p:grpSpPr>
        <p:pic>
          <p:nvPicPr>
            <p:cNvPr id="18" name="Grafik 17">
              <a:extLst>
                <a:ext uri="{FF2B5EF4-FFF2-40B4-BE49-F238E27FC236}">
                  <a16:creationId xmlns:a16="http://schemas.microsoft.com/office/drawing/2014/main" id="{EB947BE1-7C4D-850E-0598-716E12C05FCE}"/>
                </a:ext>
              </a:extLst>
            </p:cNvPr>
            <p:cNvPicPr>
              <a:picLocks noChangeAspect="1"/>
            </p:cNvPicPr>
            <p:nvPr/>
          </p:nvPicPr>
          <p:blipFill>
            <a:blip r:embed="rId8"/>
            <a:stretch>
              <a:fillRect/>
            </a:stretch>
          </p:blipFill>
          <p:spPr>
            <a:xfrm>
              <a:off x="5520864" y="517264"/>
              <a:ext cx="6665624" cy="5812583"/>
            </a:xfrm>
            <a:prstGeom prst="rect">
              <a:avLst/>
            </a:prstGeom>
          </p:spPr>
        </p:pic>
        <p:pic>
          <p:nvPicPr>
            <p:cNvPr id="19" name="Grafik 18">
              <a:extLst>
                <a:ext uri="{FF2B5EF4-FFF2-40B4-BE49-F238E27FC236}">
                  <a16:creationId xmlns:a16="http://schemas.microsoft.com/office/drawing/2014/main" id="{943B5480-1741-9012-982C-B12BBAA5CED5}"/>
                </a:ext>
              </a:extLst>
            </p:cNvPr>
            <p:cNvPicPr>
              <a:picLocks noChangeAspect="1"/>
            </p:cNvPicPr>
            <p:nvPr/>
          </p:nvPicPr>
          <p:blipFill>
            <a:blip r:embed="rId9"/>
            <a:stretch>
              <a:fillRect/>
            </a:stretch>
          </p:blipFill>
          <p:spPr>
            <a:xfrm>
              <a:off x="6455525" y="1156118"/>
              <a:ext cx="4740886" cy="3123444"/>
            </a:xfrm>
            <a:prstGeom prst="rect">
              <a:avLst/>
            </a:prstGeom>
          </p:spPr>
        </p:pic>
      </p:grpSp>
    </p:spTree>
    <p:extLst>
      <p:ext uri="{BB962C8B-B14F-4D97-AF65-F5344CB8AC3E}">
        <p14:creationId xmlns:p14="http://schemas.microsoft.com/office/powerpoint/2010/main" val="376636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200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9BCC4-E75E-D576-0873-569D3FC5A7F7}"/>
              </a:ext>
            </a:extLst>
          </p:cNvPr>
          <p:cNvSpPr>
            <a:spLocks noGrp="1"/>
          </p:cNvSpPr>
          <p:nvPr>
            <p:ph type="title"/>
          </p:nvPr>
        </p:nvSpPr>
        <p:spPr/>
        <p:txBody>
          <a:bodyPr/>
          <a:lstStyle/>
          <a:p>
            <a:r>
              <a:rPr lang="de-DE" dirty="0" err="1"/>
              <a:t>QField</a:t>
            </a:r>
            <a:r>
              <a:rPr lang="de-DE" dirty="0"/>
              <a:t>: GPS-Funktionen</a:t>
            </a:r>
            <a:endParaRPr lang="de-CH" dirty="0"/>
          </a:p>
        </p:txBody>
      </p:sp>
      <p:sp>
        <p:nvSpPr>
          <p:cNvPr id="3" name="Inhaltsplatzhalter 2">
            <a:extLst>
              <a:ext uri="{FF2B5EF4-FFF2-40B4-BE49-F238E27FC236}">
                <a16:creationId xmlns:a16="http://schemas.microsoft.com/office/drawing/2014/main" id="{FE356C0C-36F0-EBE2-101F-939496ED5471}"/>
              </a:ext>
            </a:extLst>
          </p:cNvPr>
          <p:cNvSpPr>
            <a:spLocks noGrp="1"/>
          </p:cNvSpPr>
          <p:nvPr>
            <p:ph idx="1"/>
          </p:nvPr>
        </p:nvSpPr>
        <p:spPr>
          <a:xfrm>
            <a:off x="554039" y="2358190"/>
            <a:ext cx="4736050" cy="3633036"/>
          </a:xfrm>
          <a:solidFill>
            <a:schemeClr val="bg1">
              <a:lumMod val="85000"/>
            </a:schemeClr>
          </a:solidFill>
        </p:spPr>
        <p:txBody>
          <a:bodyPr/>
          <a:lstStyle/>
          <a:p>
            <a:r>
              <a:rPr lang="de-DE" sz="2800" dirty="0"/>
              <a:t>Objekte</a:t>
            </a:r>
          </a:p>
          <a:p>
            <a:pPr marL="2598738" indent="-457200">
              <a:buFont typeface="Arial" panose="020B0604020202020204" pitchFamily="34" charset="0"/>
              <a:buChar char="•"/>
            </a:pPr>
            <a:r>
              <a:rPr lang="de-DE" sz="2800" dirty="0"/>
              <a:t>Tracks</a:t>
            </a:r>
            <a:endParaRPr lang="de-CH" sz="2800" dirty="0"/>
          </a:p>
          <a:p>
            <a:pPr marL="2598738" indent="-457200">
              <a:buFont typeface="Arial" panose="020B0604020202020204" pitchFamily="34" charset="0"/>
              <a:buChar char="•"/>
            </a:pPr>
            <a:r>
              <a:rPr lang="de-DE" sz="2800" dirty="0"/>
              <a:t>Points </a:t>
            </a:r>
          </a:p>
          <a:p>
            <a:pPr marL="2598738" indent="-457200">
              <a:buFont typeface="Arial" panose="020B0604020202020204" pitchFamily="34" charset="0"/>
              <a:buChar char="•"/>
            </a:pPr>
            <a:r>
              <a:rPr lang="de-DE" sz="2800" dirty="0"/>
              <a:t>Lines</a:t>
            </a:r>
          </a:p>
          <a:p>
            <a:pPr marL="2598738" indent="-457200">
              <a:buFont typeface="Arial" panose="020B0604020202020204" pitchFamily="34" charset="0"/>
              <a:buChar char="•"/>
            </a:pPr>
            <a:r>
              <a:rPr lang="de-DE" sz="2800" dirty="0"/>
              <a:t>Polygons</a:t>
            </a:r>
          </a:p>
        </p:txBody>
      </p:sp>
      <p:sp>
        <p:nvSpPr>
          <p:cNvPr id="4" name="Foliennummernplatzhalter 3">
            <a:extLst>
              <a:ext uri="{FF2B5EF4-FFF2-40B4-BE49-F238E27FC236}">
                <a16:creationId xmlns:a16="http://schemas.microsoft.com/office/drawing/2014/main" id="{02367A2C-99EE-2D9A-C24E-AB02D6A34852}"/>
              </a:ext>
            </a:extLst>
          </p:cNvPr>
          <p:cNvSpPr>
            <a:spLocks noGrp="1"/>
          </p:cNvSpPr>
          <p:nvPr>
            <p:ph type="sldNum" sz="quarter" idx="12"/>
          </p:nvPr>
        </p:nvSpPr>
        <p:spPr/>
        <p:txBody>
          <a:bodyPr/>
          <a:lstStyle/>
          <a:p>
            <a:fld id="{442AD375-037F-43D0-B059-5172DA06796A}" type="slidenum">
              <a:rPr lang="de-CH" smtClean="0"/>
              <a:pPr/>
              <a:t>18</a:t>
            </a:fld>
            <a:endParaRPr lang="de-CH"/>
          </a:p>
        </p:txBody>
      </p:sp>
      <p:sp>
        <p:nvSpPr>
          <p:cNvPr id="5" name="Inhaltsplatzhalter 2">
            <a:extLst>
              <a:ext uri="{FF2B5EF4-FFF2-40B4-BE49-F238E27FC236}">
                <a16:creationId xmlns:a16="http://schemas.microsoft.com/office/drawing/2014/main" id="{67471C5D-0EDA-D5CF-48E2-127054E91E4E}"/>
              </a:ext>
            </a:extLst>
          </p:cNvPr>
          <p:cNvSpPr txBox="1">
            <a:spLocks/>
          </p:cNvSpPr>
          <p:nvPr/>
        </p:nvSpPr>
        <p:spPr>
          <a:xfrm>
            <a:off x="6901914" y="2499342"/>
            <a:ext cx="4222278" cy="2641887"/>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600" dirty="0"/>
              <a:t>Themen:</a:t>
            </a:r>
          </a:p>
          <a:p>
            <a:pPr marL="514350" indent="-514350">
              <a:buFont typeface="+mj-lt"/>
              <a:buAutoNum type="arabicPeriod"/>
            </a:pPr>
            <a:r>
              <a:rPr lang="de-DE" sz="2800" dirty="0"/>
              <a:t>Anmelden</a:t>
            </a:r>
          </a:p>
          <a:p>
            <a:pPr marL="514350" indent="-514350">
              <a:buFont typeface="+mj-lt"/>
              <a:buAutoNum type="arabicPeriod"/>
            </a:pPr>
            <a:r>
              <a:rPr lang="de-DE" sz="2800" dirty="0"/>
              <a:t>Das Dashboard</a:t>
            </a:r>
          </a:p>
          <a:p>
            <a:pPr marL="514350" indent="-514350">
              <a:buFont typeface="+mj-lt"/>
              <a:buAutoNum type="arabicPeriod"/>
            </a:pPr>
            <a:r>
              <a:rPr lang="de-DE" sz="2800" dirty="0"/>
              <a:t>Punkte/Linien/Sektoren</a:t>
            </a:r>
          </a:p>
          <a:p>
            <a:pPr marL="514350" indent="-514350">
              <a:buFont typeface="+mj-lt"/>
              <a:buAutoNum type="arabicPeriod"/>
            </a:pPr>
            <a:r>
              <a:rPr lang="de-DE" sz="2800" dirty="0"/>
              <a:t>Tracking</a:t>
            </a:r>
          </a:p>
          <a:p>
            <a:pPr marL="514350" indent="-514350">
              <a:buFont typeface="+mj-lt"/>
              <a:buAutoNum type="arabicPeriod"/>
            </a:pPr>
            <a:r>
              <a:rPr lang="de-DE" sz="2800" dirty="0"/>
              <a:t>Weitere Funktionen</a:t>
            </a:r>
          </a:p>
        </p:txBody>
      </p:sp>
    </p:spTree>
    <p:extLst>
      <p:ext uri="{BB962C8B-B14F-4D97-AF65-F5344CB8AC3E}">
        <p14:creationId xmlns:p14="http://schemas.microsoft.com/office/powerpoint/2010/main" val="2080928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F187D-6634-10F2-0059-E194D31B0281}"/>
              </a:ext>
            </a:extLst>
          </p:cNvPr>
          <p:cNvSpPr>
            <a:spLocks noGrp="1"/>
          </p:cNvSpPr>
          <p:nvPr>
            <p:ph type="title"/>
          </p:nvPr>
        </p:nvSpPr>
        <p:spPr/>
        <p:txBody>
          <a:bodyPr/>
          <a:lstStyle/>
          <a:p>
            <a:r>
              <a:rPr lang="de-CH" dirty="0"/>
              <a:t>Anmelden in der App</a:t>
            </a:r>
          </a:p>
        </p:txBody>
      </p:sp>
      <p:sp>
        <p:nvSpPr>
          <p:cNvPr id="4" name="Foliennummernplatzhalter 3">
            <a:extLst>
              <a:ext uri="{FF2B5EF4-FFF2-40B4-BE49-F238E27FC236}">
                <a16:creationId xmlns:a16="http://schemas.microsoft.com/office/drawing/2014/main" id="{4A59F280-A524-BA7A-EFFF-3294B80733D9}"/>
              </a:ext>
            </a:extLst>
          </p:cNvPr>
          <p:cNvSpPr>
            <a:spLocks noGrp="1"/>
          </p:cNvSpPr>
          <p:nvPr>
            <p:ph type="sldNum" sz="quarter" idx="12"/>
          </p:nvPr>
        </p:nvSpPr>
        <p:spPr/>
        <p:txBody>
          <a:bodyPr/>
          <a:lstStyle/>
          <a:p>
            <a:fld id="{442AD375-037F-43D0-B059-5172DA06796A}" type="slidenum">
              <a:rPr lang="de-CH" smtClean="0"/>
              <a:pPr/>
              <a:t>19</a:t>
            </a:fld>
            <a:endParaRPr lang="de-CH"/>
          </a:p>
        </p:txBody>
      </p:sp>
      <p:pic>
        <p:nvPicPr>
          <p:cNvPr id="2066" name="Grafik 9">
            <a:extLst>
              <a:ext uri="{FF2B5EF4-FFF2-40B4-BE49-F238E27FC236}">
                <a16:creationId xmlns:a16="http://schemas.microsoft.com/office/drawing/2014/main" id="{A04EDB6B-4AC3-9508-007F-3E51D9F0D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2352675"/>
            <a:ext cx="1658665" cy="3600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64" name="Grafik 3" descr="QFieldCloud">
            <a:extLst>
              <a:ext uri="{FF2B5EF4-FFF2-40B4-BE49-F238E27FC236}">
                <a16:creationId xmlns:a16="http://schemas.microsoft.com/office/drawing/2014/main" id="{0D20FB5B-9F7F-71C7-5265-E14C31E7B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9133" y="107834"/>
            <a:ext cx="1938080" cy="1938080"/>
          </a:xfrm>
          <a:prstGeom prst="rect">
            <a:avLst/>
          </a:prstGeom>
          <a:noFill/>
          <a:extLst>
            <a:ext uri="{909E8E84-426E-40DD-AFC4-6F175D3DCCD1}">
              <a14:hiddenFill xmlns:a14="http://schemas.microsoft.com/office/drawing/2010/main">
                <a:solidFill>
                  <a:srgbClr val="FFFFFF"/>
                </a:solidFill>
              </a14:hiddenFill>
            </a:ext>
          </a:extLst>
        </p:spPr>
      </p:pic>
      <p:pic>
        <p:nvPicPr>
          <p:cNvPr id="2063" name="Grafik 7" descr="Ein Bild, das Text, Screenshot, Webseite, Website enthält.&#10;&#10;KI-generierte Inhalte können fehlerhaft sein.">
            <a:extLst>
              <a:ext uri="{FF2B5EF4-FFF2-40B4-BE49-F238E27FC236}">
                <a16:creationId xmlns:a16="http://schemas.microsoft.com/office/drawing/2014/main" id="{E2B416A0-91CD-89A6-D528-C74AB6D25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8019" y="2360947"/>
            <a:ext cx="1621285" cy="3600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4" name="Pfeil: gestreift nach rechts 13">
            <a:extLst>
              <a:ext uri="{FF2B5EF4-FFF2-40B4-BE49-F238E27FC236}">
                <a16:creationId xmlns:a16="http://schemas.microsoft.com/office/drawing/2014/main" id="{3B7788E7-D4E1-5634-FCCE-2D899E8BC8FF}"/>
              </a:ext>
            </a:extLst>
          </p:cNvPr>
          <p:cNvSpPr/>
          <p:nvPr/>
        </p:nvSpPr>
        <p:spPr>
          <a:xfrm rot="2700000">
            <a:off x="2445160" y="11664950"/>
            <a:ext cx="363537" cy="207962"/>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20" name="Textfeld 19">
            <a:extLst>
              <a:ext uri="{FF2B5EF4-FFF2-40B4-BE49-F238E27FC236}">
                <a16:creationId xmlns:a16="http://schemas.microsoft.com/office/drawing/2014/main" id="{131DFF1E-7ECF-3249-A2F7-853F80BA775B}"/>
              </a:ext>
            </a:extLst>
          </p:cNvPr>
          <p:cNvSpPr txBox="1"/>
          <p:nvPr/>
        </p:nvSpPr>
        <p:spPr>
          <a:xfrm>
            <a:off x="2424873" y="2336840"/>
            <a:ext cx="2996910" cy="1107996"/>
          </a:xfrm>
          <a:prstGeom prst="rect">
            <a:avLst/>
          </a:prstGeom>
          <a:noFill/>
        </p:spPr>
        <p:txBody>
          <a:bodyPr wrap="square" lIns="0" tIns="0" rIns="0" bIns="0" rtlCol="0">
            <a:spAutoFit/>
          </a:bodyPr>
          <a:lstStyle/>
          <a:p>
            <a:pPr>
              <a:buNone/>
            </a:pPr>
            <a:r>
              <a:rPr lang="de-CH" sz="2400" spc="20" dirty="0"/>
              <a:t>Wähle </a:t>
            </a:r>
          </a:p>
          <a:p>
            <a:pPr>
              <a:buNone/>
            </a:pPr>
            <a:r>
              <a:rPr lang="de-CH" sz="2400" spc="20" dirty="0"/>
              <a:t>"</a:t>
            </a:r>
            <a:r>
              <a:rPr lang="de-CH" sz="2400" spc="20" dirty="0" err="1"/>
              <a:t>QfieldCloudProjects</a:t>
            </a:r>
            <a:r>
              <a:rPr lang="de-CH" sz="2400" spc="20" dirty="0"/>
              <a:t>"</a:t>
            </a:r>
          </a:p>
          <a:p>
            <a:pPr>
              <a:buNone/>
            </a:pPr>
            <a:r>
              <a:rPr lang="de-CH" sz="2400" spc="20" dirty="0"/>
              <a:t> </a:t>
            </a:r>
          </a:p>
        </p:txBody>
      </p:sp>
      <p:sp>
        <p:nvSpPr>
          <p:cNvPr id="21" name="Textfeld 20">
            <a:extLst>
              <a:ext uri="{FF2B5EF4-FFF2-40B4-BE49-F238E27FC236}">
                <a16:creationId xmlns:a16="http://schemas.microsoft.com/office/drawing/2014/main" id="{1884EA96-1116-D456-0110-FDED0209CEA3}"/>
              </a:ext>
            </a:extLst>
          </p:cNvPr>
          <p:cNvSpPr txBox="1"/>
          <p:nvPr/>
        </p:nvSpPr>
        <p:spPr>
          <a:xfrm>
            <a:off x="6082845" y="1169098"/>
            <a:ext cx="3708063" cy="5078313"/>
          </a:xfrm>
          <a:prstGeom prst="rect">
            <a:avLst/>
          </a:prstGeom>
          <a:noFill/>
        </p:spPr>
        <p:txBody>
          <a:bodyPr wrap="square" lIns="0" tIns="0" rIns="0" bIns="0" rtlCol="0">
            <a:spAutoFit/>
          </a:bodyPr>
          <a:lstStyle/>
          <a:p>
            <a:pPr>
              <a:buNone/>
            </a:pPr>
            <a:r>
              <a:rPr lang="de-CH" sz="2400" spc="20" dirty="0"/>
              <a:t>Dann zweimal auf die Biene klicken …</a:t>
            </a:r>
          </a:p>
          <a:p>
            <a:pPr>
              <a:buNone/>
            </a:pPr>
            <a:endParaRPr lang="de-CH" sz="2400" spc="20" dirty="0"/>
          </a:p>
          <a:p>
            <a:pPr>
              <a:buNone/>
            </a:pPr>
            <a:r>
              <a:rPr lang="de-CH" sz="2400" spc="20" dirty="0"/>
              <a:t>damit das Feld für die Server URL erscheint.</a:t>
            </a:r>
            <a:endParaRPr lang="de-CH" sz="2400" spc="20" dirty="0">
              <a:latin typeface="Arial" panose="020B0604020202020204" pitchFamily="34" charset="0"/>
              <a:ea typeface="Arial" panose="020B0604020202020204" pitchFamily="34" charset="0"/>
              <a:cs typeface="Times New Roman" panose="02020603050405020304" pitchFamily="18" charset="0"/>
            </a:endParaRPr>
          </a:p>
          <a:p>
            <a:pPr>
              <a:buNone/>
            </a:pPr>
            <a:r>
              <a:rPr lang="de-CH" sz="2400" spc="20" dirty="0"/>
              <a:t>Schreibe im Feld</a:t>
            </a:r>
          </a:p>
          <a:p>
            <a:pPr>
              <a:buNone/>
            </a:pPr>
            <a:r>
              <a:rPr lang="de-CH" sz="2400" spc="20" dirty="0"/>
              <a:t>"Server URL"</a:t>
            </a:r>
          </a:p>
          <a:p>
            <a:pPr>
              <a:buNone/>
            </a:pPr>
            <a:r>
              <a:rPr lang="de-CH" sz="2400" spc="20" dirty="0"/>
              <a:t> </a:t>
            </a:r>
          </a:p>
          <a:p>
            <a:pPr>
              <a:buNone/>
            </a:pPr>
            <a:r>
              <a:rPr lang="de-CH" sz="2400" spc="20" dirty="0"/>
              <a:t>https://geotest.qfield.cloud</a:t>
            </a:r>
          </a:p>
          <a:p>
            <a:pPr>
              <a:buNone/>
            </a:pPr>
            <a:r>
              <a:rPr lang="de-CH" sz="2400" spc="20" dirty="0"/>
              <a:t> </a:t>
            </a:r>
          </a:p>
          <a:p>
            <a:pPr>
              <a:buNone/>
            </a:pPr>
            <a:r>
              <a:rPr lang="de-CH" sz="2400" spc="20" dirty="0"/>
              <a:t>und dann Benutzername und Passwort und so anmelden.</a:t>
            </a:r>
            <a:endParaRPr lang="de-CH" sz="2400" spc="20" dirty="0">
              <a:latin typeface="Arial" panose="020B0604020202020204" pitchFamily="34" charset="0"/>
              <a:ea typeface="Arial" panose="020B0604020202020204" pitchFamily="34" charset="0"/>
              <a:cs typeface="Times New Roman" panose="02020603050405020304" pitchFamily="18" charset="0"/>
            </a:endParaRPr>
          </a:p>
          <a:p>
            <a:endParaRPr lang="de-CH" dirty="0"/>
          </a:p>
        </p:txBody>
      </p:sp>
      <p:sp>
        <p:nvSpPr>
          <p:cNvPr id="22" name="Pfeil: nach rechts 21">
            <a:extLst>
              <a:ext uri="{FF2B5EF4-FFF2-40B4-BE49-F238E27FC236}">
                <a16:creationId xmlns:a16="http://schemas.microsoft.com/office/drawing/2014/main" id="{3643CDDB-AC7F-0855-97DF-5AC33D053524}"/>
              </a:ext>
            </a:extLst>
          </p:cNvPr>
          <p:cNvSpPr/>
          <p:nvPr/>
        </p:nvSpPr>
        <p:spPr>
          <a:xfrm flipH="1">
            <a:off x="1890611" y="3429000"/>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Pfeil: nach rechts 22">
            <a:extLst>
              <a:ext uri="{FF2B5EF4-FFF2-40B4-BE49-F238E27FC236}">
                <a16:creationId xmlns:a16="http://schemas.microsoft.com/office/drawing/2014/main" id="{FEBD8F34-4F4A-767C-FF92-D270C32F573E}"/>
              </a:ext>
            </a:extLst>
          </p:cNvPr>
          <p:cNvSpPr/>
          <p:nvPr/>
        </p:nvSpPr>
        <p:spPr>
          <a:xfrm rot="19056714" flipH="1">
            <a:off x="10783137" y="2568444"/>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Pfeil: nach rechts 23">
            <a:extLst>
              <a:ext uri="{FF2B5EF4-FFF2-40B4-BE49-F238E27FC236}">
                <a16:creationId xmlns:a16="http://schemas.microsoft.com/office/drawing/2014/main" id="{3928BAD8-0540-26D4-AAA4-6E940A72EC36}"/>
              </a:ext>
            </a:extLst>
          </p:cNvPr>
          <p:cNvSpPr/>
          <p:nvPr/>
        </p:nvSpPr>
        <p:spPr>
          <a:xfrm rot="19056714" flipH="1">
            <a:off x="10990152" y="2351956"/>
            <a:ext cx="838323" cy="57443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Pfeil: nach rechts 24">
            <a:extLst>
              <a:ext uri="{FF2B5EF4-FFF2-40B4-BE49-F238E27FC236}">
                <a16:creationId xmlns:a16="http://schemas.microsoft.com/office/drawing/2014/main" id="{0AE7E916-F77D-AA19-87FB-9005E5561285}"/>
              </a:ext>
            </a:extLst>
          </p:cNvPr>
          <p:cNvSpPr/>
          <p:nvPr/>
        </p:nvSpPr>
        <p:spPr>
          <a:xfrm>
            <a:off x="9371746" y="3716215"/>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1032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6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t>Orientierung in 3 Teilen</a:t>
            </a:r>
          </a:p>
        </p:txBody>
      </p:sp>
      <p:sp>
        <p:nvSpPr>
          <p:cNvPr id="4" name="AutoShape 4" descr="https://mail.gymkirchenfeld.ch/service/home/~/?auth=co&amp;loc=de&amp;id=123984&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6" descr="https://mail.gymkirchenfeld.ch/service/home/~/?auth=co&amp;loc=de&amp;id=123984&amp;part=2"/>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 name="Textfeld 1">
            <a:extLst>
              <a:ext uri="{FF2B5EF4-FFF2-40B4-BE49-F238E27FC236}">
                <a16:creationId xmlns:a16="http://schemas.microsoft.com/office/drawing/2014/main" id="{6CD789BE-4553-4FF5-A8EF-6B34754CEE7A}"/>
              </a:ext>
            </a:extLst>
          </p:cNvPr>
          <p:cNvSpPr txBox="1"/>
          <p:nvPr/>
        </p:nvSpPr>
        <p:spPr>
          <a:xfrm rot="21444671">
            <a:off x="7326646" y="3016341"/>
            <a:ext cx="865420" cy="307777"/>
          </a:xfrm>
          <a:prstGeom prst="rect">
            <a:avLst/>
          </a:prstGeom>
          <a:noFill/>
          <a:scene3d>
            <a:camera prst="obliqueBottomLeft"/>
            <a:lightRig rig="threePt" dir="t"/>
          </a:scene3d>
        </p:spPr>
        <p:txBody>
          <a:bodyPr wrap="square" rtlCol="0">
            <a:spAutoFit/>
          </a:bodyPr>
          <a:lstStyle/>
          <a:p>
            <a:r>
              <a:rPr lang="de-CH" sz="1400">
                <a:solidFill>
                  <a:schemeClr val="bg1">
                    <a:lumMod val="65000"/>
                  </a:schemeClr>
                </a:solidFill>
                <a:latin typeface="Arial Rounded MT Bold" panose="020F0704030504030204" pitchFamily="34" charset="0"/>
              </a:rPr>
              <a:t>REDOG</a:t>
            </a:r>
            <a:endParaRPr lang="de-DE" sz="1400">
              <a:solidFill>
                <a:schemeClr val="bg1">
                  <a:lumMod val="65000"/>
                </a:schemeClr>
              </a:solidFill>
              <a:latin typeface="Arial Rounded MT Bold" panose="020F0704030504030204" pitchFamily="34" charset="0"/>
            </a:endParaRPr>
          </a:p>
        </p:txBody>
      </p:sp>
      <p:pic>
        <p:nvPicPr>
          <p:cNvPr id="8" name="Grafik 7">
            <a:extLst>
              <a:ext uri="{FF2B5EF4-FFF2-40B4-BE49-F238E27FC236}">
                <a16:creationId xmlns:a16="http://schemas.microsoft.com/office/drawing/2014/main" id="{7843D933-35BC-9BF1-75EC-F832C15D5A9E}"/>
              </a:ext>
            </a:extLst>
          </p:cNvPr>
          <p:cNvPicPr>
            <a:picLocks noChangeAspect="1"/>
          </p:cNvPicPr>
          <p:nvPr/>
        </p:nvPicPr>
        <p:blipFill>
          <a:blip r:embed="rId3"/>
          <a:stretch>
            <a:fillRect/>
          </a:stretch>
        </p:blipFill>
        <p:spPr>
          <a:xfrm>
            <a:off x="5807967" y="2341446"/>
            <a:ext cx="5830579" cy="3640486"/>
          </a:xfrm>
          <a:prstGeom prst="rect">
            <a:avLst/>
          </a:prstGeom>
        </p:spPr>
      </p:pic>
      <p:sp>
        <p:nvSpPr>
          <p:cNvPr id="10" name="Textfeld 9">
            <a:extLst>
              <a:ext uri="{FF2B5EF4-FFF2-40B4-BE49-F238E27FC236}">
                <a16:creationId xmlns:a16="http://schemas.microsoft.com/office/drawing/2014/main" id="{A9F30937-0979-382A-CCA3-9952BDDEA63C}"/>
              </a:ext>
            </a:extLst>
          </p:cNvPr>
          <p:cNvSpPr txBox="1"/>
          <p:nvPr/>
        </p:nvSpPr>
        <p:spPr>
          <a:xfrm>
            <a:off x="553453" y="2341446"/>
            <a:ext cx="3670339" cy="2101344"/>
          </a:xfrm>
          <a:prstGeom prst="rect">
            <a:avLst/>
          </a:prstGeom>
          <a:noFill/>
        </p:spPr>
        <p:txBody>
          <a:bodyPr wrap="square" lIns="0" tIns="0" rIns="0" bIns="0" rtlCol="0">
            <a:spAutoFit/>
          </a:bodyPr>
          <a:lstStyle/>
          <a:p>
            <a:pPr marL="342900" indent="-342900" defTabSz="1076325">
              <a:lnSpc>
                <a:spcPct val="200000"/>
              </a:lnSpc>
              <a:buAutoNum type="arabicPeriod"/>
            </a:pPr>
            <a:r>
              <a:rPr lang="de-CH" sz="2400"/>
              <a:t>Teil:	Die Karte</a:t>
            </a:r>
          </a:p>
          <a:p>
            <a:pPr marL="342900" indent="-342900" defTabSz="1076325">
              <a:lnSpc>
                <a:spcPct val="200000"/>
              </a:lnSpc>
              <a:buAutoNum type="arabicPeriod"/>
            </a:pPr>
            <a:r>
              <a:rPr lang="de-CH" sz="2400"/>
              <a:t>Teil:	Der Kompass</a:t>
            </a:r>
          </a:p>
          <a:p>
            <a:pPr marL="342900" indent="-342900" defTabSz="1076325">
              <a:lnSpc>
                <a:spcPct val="200000"/>
              </a:lnSpc>
              <a:buAutoNum type="arabicPeriod"/>
            </a:pPr>
            <a:r>
              <a:rPr lang="de-CH" sz="2400"/>
              <a:t>Teil:	Die Einsatz-App</a:t>
            </a:r>
          </a:p>
        </p:txBody>
      </p:sp>
      <p:sp>
        <p:nvSpPr>
          <p:cNvPr id="7" name="Rechteck 6">
            <a:extLst>
              <a:ext uri="{FF2B5EF4-FFF2-40B4-BE49-F238E27FC236}">
                <a16:creationId xmlns:a16="http://schemas.microsoft.com/office/drawing/2014/main" id="{EB02CF21-368B-90A2-8351-361DA830702D}"/>
              </a:ext>
            </a:extLst>
          </p:cNvPr>
          <p:cNvSpPr/>
          <p:nvPr/>
        </p:nvSpPr>
        <p:spPr>
          <a:xfrm>
            <a:off x="343210" y="3861048"/>
            <a:ext cx="3736566" cy="7200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688635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340A8-3227-B6D8-747C-8B7611910372}"/>
              </a:ext>
            </a:extLst>
          </p:cNvPr>
          <p:cNvSpPr>
            <a:spLocks noGrp="1"/>
          </p:cNvSpPr>
          <p:nvPr>
            <p:ph type="title"/>
          </p:nvPr>
        </p:nvSpPr>
        <p:spPr/>
        <p:txBody>
          <a:bodyPr/>
          <a:lstStyle/>
          <a:p>
            <a:r>
              <a:rPr lang="de-CH" dirty="0"/>
              <a:t>Projekt </a:t>
            </a:r>
            <a:r>
              <a:rPr lang="de-CH" dirty="0" err="1"/>
              <a:t>download</a:t>
            </a:r>
            <a:endParaRPr lang="de-CH" dirty="0"/>
          </a:p>
        </p:txBody>
      </p:sp>
      <p:sp>
        <p:nvSpPr>
          <p:cNvPr id="4" name="Foliennummernplatzhalter 3">
            <a:extLst>
              <a:ext uri="{FF2B5EF4-FFF2-40B4-BE49-F238E27FC236}">
                <a16:creationId xmlns:a16="http://schemas.microsoft.com/office/drawing/2014/main" id="{1029F440-5507-1269-F2FA-EC0D72CC7417}"/>
              </a:ext>
            </a:extLst>
          </p:cNvPr>
          <p:cNvSpPr>
            <a:spLocks noGrp="1"/>
          </p:cNvSpPr>
          <p:nvPr>
            <p:ph type="sldNum" sz="quarter" idx="12"/>
          </p:nvPr>
        </p:nvSpPr>
        <p:spPr/>
        <p:txBody>
          <a:bodyPr/>
          <a:lstStyle/>
          <a:p>
            <a:fld id="{442AD375-037F-43D0-B059-5172DA06796A}" type="slidenum">
              <a:rPr lang="de-CH" smtClean="0"/>
              <a:pPr/>
              <a:t>20</a:t>
            </a:fld>
            <a:endParaRPr lang="de-CH"/>
          </a:p>
        </p:txBody>
      </p:sp>
      <p:pic>
        <p:nvPicPr>
          <p:cNvPr id="5" name="Inhaltsplatzhalter 4">
            <a:extLst>
              <a:ext uri="{FF2B5EF4-FFF2-40B4-BE49-F238E27FC236}">
                <a16:creationId xmlns:a16="http://schemas.microsoft.com/office/drawing/2014/main" id="{C4084EC6-D009-8A18-7E57-4E470C4A5F1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3453" y="2357438"/>
            <a:ext cx="1679004" cy="3633787"/>
          </a:xfrm>
          <a:prstGeom prst="rect">
            <a:avLst/>
          </a:prstGeom>
          <a:noFill/>
          <a:ln>
            <a:solidFill>
              <a:schemeClr val="bg1">
                <a:lumMod val="50000"/>
              </a:schemeClr>
            </a:solidFill>
          </a:ln>
        </p:spPr>
      </p:pic>
      <p:sp>
        <p:nvSpPr>
          <p:cNvPr id="6" name="Pfeil: gestreift nach rechts 5">
            <a:extLst>
              <a:ext uri="{FF2B5EF4-FFF2-40B4-BE49-F238E27FC236}">
                <a16:creationId xmlns:a16="http://schemas.microsoft.com/office/drawing/2014/main" id="{60A836CB-2730-EABF-2D41-CCDFF53243D7}"/>
              </a:ext>
            </a:extLst>
          </p:cNvPr>
          <p:cNvSpPr/>
          <p:nvPr/>
        </p:nvSpPr>
        <p:spPr>
          <a:xfrm rot="2700000">
            <a:off x="414893" y="5275686"/>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7" name="Textfeld 6">
            <a:extLst>
              <a:ext uri="{FF2B5EF4-FFF2-40B4-BE49-F238E27FC236}">
                <a16:creationId xmlns:a16="http://schemas.microsoft.com/office/drawing/2014/main" id="{26481E39-A124-C4DF-F935-9C802DC65152}"/>
              </a:ext>
            </a:extLst>
          </p:cNvPr>
          <p:cNvSpPr txBox="1"/>
          <p:nvPr/>
        </p:nvSpPr>
        <p:spPr>
          <a:xfrm>
            <a:off x="2585754" y="2452530"/>
            <a:ext cx="2282972" cy="1846659"/>
          </a:xfrm>
          <a:prstGeom prst="rect">
            <a:avLst/>
          </a:prstGeom>
          <a:noFill/>
        </p:spPr>
        <p:txBody>
          <a:bodyPr wrap="square" lIns="0" tIns="0" rIns="0" bIns="0" rtlCol="0">
            <a:spAutoFit/>
          </a:bodyPr>
          <a:lstStyle/>
          <a:p>
            <a:r>
              <a:rPr lang="de-CH" sz="2400" dirty="0"/>
              <a:t>Projektliste aktualisieren, dann das gewünschte Projekt wählen. </a:t>
            </a:r>
          </a:p>
        </p:txBody>
      </p:sp>
      <p:pic>
        <p:nvPicPr>
          <p:cNvPr id="8" name="Grafik 7">
            <a:extLst>
              <a:ext uri="{FF2B5EF4-FFF2-40B4-BE49-F238E27FC236}">
                <a16:creationId xmlns:a16="http://schemas.microsoft.com/office/drawing/2014/main" id="{D42B4BA8-DB2F-A2BE-8491-75DA9E8A9E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0398" y="2089696"/>
            <a:ext cx="1812878" cy="3924000"/>
          </a:xfrm>
          <a:prstGeom prst="rect">
            <a:avLst/>
          </a:prstGeom>
          <a:noFill/>
          <a:ln>
            <a:solidFill>
              <a:schemeClr val="bg1">
                <a:lumMod val="50000"/>
              </a:schemeClr>
            </a:solidFill>
          </a:ln>
        </p:spPr>
      </p:pic>
      <p:sp>
        <p:nvSpPr>
          <p:cNvPr id="10" name="Textfeld 9">
            <a:extLst>
              <a:ext uri="{FF2B5EF4-FFF2-40B4-BE49-F238E27FC236}">
                <a16:creationId xmlns:a16="http://schemas.microsoft.com/office/drawing/2014/main" id="{CA41D4DE-B2E0-1DAC-DF20-29051C35A5D6}"/>
              </a:ext>
            </a:extLst>
          </p:cNvPr>
          <p:cNvSpPr txBox="1"/>
          <p:nvPr/>
        </p:nvSpPr>
        <p:spPr>
          <a:xfrm>
            <a:off x="7510828" y="2554438"/>
            <a:ext cx="3023777" cy="1200329"/>
          </a:xfrm>
          <a:prstGeom prst="rect">
            <a:avLst/>
          </a:prstGeom>
          <a:noFill/>
        </p:spPr>
        <p:txBody>
          <a:bodyPr wrap="square">
            <a:spAutoFit/>
          </a:bodyPr>
          <a:lstStyle/>
          <a:p>
            <a:pPr>
              <a:buNone/>
            </a:pPr>
            <a:r>
              <a:rPr lang="de-CH" sz="2400" spc="20" dirty="0">
                <a:effectLst/>
                <a:latin typeface="Arial" panose="020B0604020202020204" pitchFamily="34" charset="0"/>
                <a:ea typeface="Arial" panose="020B0604020202020204" pitchFamily="34" charset="0"/>
                <a:cs typeface="Times New Roman" panose="02020603050405020304" pitchFamily="18" charset="0"/>
              </a:rPr>
              <a:t>Projekt herunterladen und dann öffnen.</a:t>
            </a:r>
          </a:p>
        </p:txBody>
      </p:sp>
      <p:sp>
        <p:nvSpPr>
          <p:cNvPr id="13" name="Pfeil: gestreift nach rechts 12">
            <a:extLst>
              <a:ext uri="{FF2B5EF4-FFF2-40B4-BE49-F238E27FC236}">
                <a16:creationId xmlns:a16="http://schemas.microsoft.com/office/drawing/2014/main" id="{C4F201DE-E633-3AA8-4678-52136C2DF394}"/>
              </a:ext>
            </a:extLst>
          </p:cNvPr>
          <p:cNvSpPr/>
          <p:nvPr/>
        </p:nvSpPr>
        <p:spPr>
          <a:xfrm rot="2700000">
            <a:off x="5507678" y="5275685"/>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Tree>
    <p:extLst>
      <p:ext uri="{BB962C8B-B14F-4D97-AF65-F5344CB8AC3E}">
        <p14:creationId xmlns:p14="http://schemas.microsoft.com/office/powerpoint/2010/main" val="66162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CA246-E0B6-867D-7BD0-F210F28B650C}"/>
              </a:ext>
            </a:extLst>
          </p:cNvPr>
          <p:cNvSpPr>
            <a:spLocks noGrp="1"/>
          </p:cNvSpPr>
          <p:nvPr>
            <p:ph type="title"/>
          </p:nvPr>
        </p:nvSpPr>
        <p:spPr/>
        <p:txBody>
          <a:bodyPr/>
          <a:lstStyle/>
          <a:p>
            <a:r>
              <a:rPr lang="de-CH" dirty="0" err="1"/>
              <a:t>QField</a:t>
            </a:r>
            <a:r>
              <a:rPr lang="de-CH" dirty="0"/>
              <a:t>-Karte</a:t>
            </a:r>
          </a:p>
        </p:txBody>
      </p:sp>
      <p:sp>
        <p:nvSpPr>
          <p:cNvPr id="4" name="Foliennummernplatzhalter 3">
            <a:extLst>
              <a:ext uri="{FF2B5EF4-FFF2-40B4-BE49-F238E27FC236}">
                <a16:creationId xmlns:a16="http://schemas.microsoft.com/office/drawing/2014/main" id="{73980D93-AD89-E1FF-222A-89DE06EAD1D5}"/>
              </a:ext>
            </a:extLst>
          </p:cNvPr>
          <p:cNvSpPr>
            <a:spLocks noGrp="1"/>
          </p:cNvSpPr>
          <p:nvPr>
            <p:ph type="sldNum" sz="quarter" idx="12"/>
          </p:nvPr>
        </p:nvSpPr>
        <p:spPr/>
        <p:txBody>
          <a:bodyPr/>
          <a:lstStyle/>
          <a:p>
            <a:fld id="{442AD375-037F-43D0-B059-5172DA06796A}" type="slidenum">
              <a:rPr lang="de-CH" smtClean="0"/>
              <a:pPr/>
              <a:t>21</a:t>
            </a:fld>
            <a:endParaRPr lang="de-CH"/>
          </a:p>
        </p:txBody>
      </p:sp>
      <p:pic>
        <p:nvPicPr>
          <p:cNvPr id="6" name="Inhaltsplatzhalter 5">
            <a:extLst>
              <a:ext uri="{FF2B5EF4-FFF2-40B4-BE49-F238E27FC236}">
                <a16:creationId xmlns:a16="http://schemas.microsoft.com/office/drawing/2014/main" id="{955B41F0-27FC-900F-02F9-BE676CE255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8836" y="370170"/>
            <a:ext cx="2928714" cy="6347107"/>
          </a:xfrm>
          <a:prstGeom prst="rect">
            <a:avLst/>
          </a:prstGeom>
        </p:spPr>
      </p:pic>
      <p:grpSp>
        <p:nvGrpSpPr>
          <p:cNvPr id="10" name="Gruppieren 9">
            <a:extLst>
              <a:ext uri="{FF2B5EF4-FFF2-40B4-BE49-F238E27FC236}">
                <a16:creationId xmlns:a16="http://schemas.microsoft.com/office/drawing/2014/main" id="{8B533036-A5B1-B04B-BEE2-71D5A61F9145}"/>
              </a:ext>
            </a:extLst>
          </p:cNvPr>
          <p:cNvGrpSpPr/>
          <p:nvPr/>
        </p:nvGrpSpPr>
        <p:grpSpPr>
          <a:xfrm>
            <a:off x="6248600" y="1463380"/>
            <a:ext cx="1987055" cy="474422"/>
            <a:chOff x="9088691" y="1589372"/>
            <a:chExt cx="1908134" cy="559469"/>
          </a:xfrm>
        </p:grpSpPr>
        <p:sp>
          <p:nvSpPr>
            <p:cNvPr id="8" name="Sprechblase: rechteckig mit abgerundeten Ecken 7">
              <a:extLst>
                <a:ext uri="{FF2B5EF4-FFF2-40B4-BE49-F238E27FC236}">
                  <a16:creationId xmlns:a16="http://schemas.microsoft.com/office/drawing/2014/main" id="{B7838BAA-8E9B-580A-3BF0-0037E4D0982F}"/>
                </a:ext>
              </a:extLst>
            </p:cNvPr>
            <p:cNvSpPr/>
            <p:nvPr/>
          </p:nvSpPr>
          <p:spPr>
            <a:xfrm>
              <a:off x="9088691" y="1589372"/>
              <a:ext cx="1725854" cy="559469"/>
            </a:xfrm>
            <a:prstGeom prst="wedgeRoundRectCallout">
              <a:avLst>
                <a:gd name="adj1" fmla="val -40559"/>
                <a:gd name="adj2" fmla="val -127712"/>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a:p>
          </p:txBody>
        </p:sp>
        <p:sp>
          <p:nvSpPr>
            <p:cNvPr id="9" name="Textfeld 8">
              <a:extLst>
                <a:ext uri="{FF2B5EF4-FFF2-40B4-BE49-F238E27FC236}">
                  <a16:creationId xmlns:a16="http://schemas.microsoft.com/office/drawing/2014/main" id="{4118C560-FA1C-DA57-C746-3657E2E915B6}"/>
                </a:ext>
              </a:extLst>
            </p:cNvPr>
            <p:cNvSpPr txBox="1"/>
            <p:nvPr/>
          </p:nvSpPr>
          <p:spPr>
            <a:xfrm>
              <a:off x="9192248" y="1647973"/>
              <a:ext cx="1804577" cy="369332"/>
            </a:xfrm>
            <a:prstGeom prst="rect">
              <a:avLst/>
            </a:prstGeom>
            <a:noFill/>
          </p:spPr>
          <p:txBody>
            <a:bodyPr wrap="square" lIns="0" tIns="0" rIns="0" bIns="0" rtlCol="0">
              <a:spAutoFit/>
            </a:bodyPr>
            <a:lstStyle/>
            <a:p>
              <a:r>
                <a:rPr lang="de-CH" sz="2400" dirty="0"/>
                <a:t>Dashboard</a:t>
              </a:r>
            </a:p>
          </p:txBody>
        </p:sp>
      </p:grpSp>
      <p:grpSp>
        <p:nvGrpSpPr>
          <p:cNvPr id="12" name="Gruppieren 11">
            <a:extLst>
              <a:ext uri="{FF2B5EF4-FFF2-40B4-BE49-F238E27FC236}">
                <a16:creationId xmlns:a16="http://schemas.microsoft.com/office/drawing/2014/main" id="{DE0EBBC8-5A52-A25C-BEF7-BD0B30CAB45E}"/>
              </a:ext>
            </a:extLst>
          </p:cNvPr>
          <p:cNvGrpSpPr/>
          <p:nvPr/>
        </p:nvGrpSpPr>
        <p:grpSpPr>
          <a:xfrm>
            <a:off x="8155604" y="4143246"/>
            <a:ext cx="1503891" cy="441457"/>
            <a:chOff x="9088691" y="1589372"/>
            <a:chExt cx="1908134" cy="559469"/>
          </a:xfrm>
        </p:grpSpPr>
        <p:sp>
          <p:nvSpPr>
            <p:cNvPr id="13" name="Sprechblase: rechteckig mit abgerundeten Ecken 12">
              <a:extLst>
                <a:ext uri="{FF2B5EF4-FFF2-40B4-BE49-F238E27FC236}">
                  <a16:creationId xmlns:a16="http://schemas.microsoft.com/office/drawing/2014/main" id="{ACB50819-FA90-1173-616A-F8104A1A6A4F}"/>
                </a:ext>
              </a:extLst>
            </p:cNvPr>
            <p:cNvSpPr/>
            <p:nvPr/>
          </p:nvSpPr>
          <p:spPr>
            <a:xfrm>
              <a:off x="9088691" y="1589372"/>
              <a:ext cx="1725854" cy="559469"/>
            </a:xfrm>
            <a:prstGeom prst="wedgeRoundRectCallout">
              <a:avLst>
                <a:gd name="adj1" fmla="val -13723"/>
                <a:gd name="adj2" fmla="val 153082"/>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a:p>
          </p:txBody>
        </p:sp>
        <p:sp>
          <p:nvSpPr>
            <p:cNvPr id="14" name="Textfeld 13">
              <a:extLst>
                <a:ext uri="{FF2B5EF4-FFF2-40B4-BE49-F238E27FC236}">
                  <a16:creationId xmlns:a16="http://schemas.microsoft.com/office/drawing/2014/main" id="{5C085B75-BE98-2BD0-BC44-CCF27682E29F}"/>
                </a:ext>
              </a:extLst>
            </p:cNvPr>
            <p:cNvSpPr txBox="1"/>
            <p:nvPr/>
          </p:nvSpPr>
          <p:spPr>
            <a:xfrm>
              <a:off x="9192248" y="1647973"/>
              <a:ext cx="1804577" cy="320279"/>
            </a:xfrm>
            <a:prstGeom prst="rect">
              <a:avLst/>
            </a:prstGeom>
            <a:noFill/>
          </p:spPr>
          <p:txBody>
            <a:bodyPr wrap="square" lIns="0" tIns="0" rIns="0" bIns="0" rtlCol="0">
              <a:spAutoFit/>
            </a:bodyPr>
            <a:lstStyle/>
            <a:p>
              <a:r>
                <a:rPr lang="de-CH" sz="2400" dirty="0"/>
                <a:t>Standort</a:t>
              </a:r>
            </a:p>
          </p:txBody>
        </p:sp>
      </p:grpSp>
      <p:grpSp>
        <p:nvGrpSpPr>
          <p:cNvPr id="15" name="Gruppieren 14">
            <a:extLst>
              <a:ext uri="{FF2B5EF4-FFF2-40B4-BE49-F238E27FC236}">
                <a16:creationId xmlns:a16="http://schemas.microsoft.com/office/drawing/2014/main" id="{3557D568-4774-5BDB-6F67-6C191BFCC36B}"/>
              </a:ext>
            </a:extLst>
          </p:cNvPr>
          <p:cNvGrpSpPr/>
          <p:nvPr/>
        </p:nvGrpSpPr>
        <p:grpSpPr>
          <a:xfrm>
            <a:off x="4977710" y="3909866"/>
            <a:ext cx="2357078" cy="466759"/>
            <a:chOff x="9088691" y="1589372"/>
            <a:chExt cx="1926396" cy="559469"/>
          </a:xfrm>
        </p:grpSpPr>
        <p:sp>
          <p:nvSpPr>
            <p:cNvPr id="16" name="Sprechblase: rechteckig mit abgerundeten Ecken 15">
              <a:extLst>
                <a:ext uri="{FF2B5EF4-FFF2-40B4-BE49-F238E27FC236}">
                  <a16:creationId xmlns:a16="http://schemas.microsoft.com/office/drawing/2014/main" id="{EEFBD06B-8800-2BB3-A8DB-E17B623FF32A}"/>
                </a:ext>
              </a:extLst>
            </p:cNvPr>
            <p:cNvSpPr/>
            <p:nvPr/>
          </p:nvSpPr>
          <p:spPr>
            <a:xfrm>
              <a:off x="9088691" y="1589372"/>
              <a:ext cx="1725854" cy="559469"/>
            </a:xfrm>
            <a:prstGeom prst="wedgeRoundRectCallout">
              <a:avLst>
                <a:gd name="adj1" fmla="val 12041"/>
                <a:gd name="adj2" fmla="val 103624"/>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a:p>
          </p:txBody>
        </p:sp>
        <p:sp>
          <p:nvSpPr>
            <p:cNvPr id="17" name="Textfeld 16">
              <a:extLst>
                <a:ext uri="{FF2B5EF4-FFF2-40B4-BE49-F238E27FC236}">
                  <a16:creationId xmlns:a16="http://schemas.microsoft.com/office/drawing/2014/main" id="{C9827537-1F24-BF2D-29F2-5B246F196E35}"/>
                </a:ext>
              </a:extLst>
            </p:cNvPr>
            <p:cNvSpPr txBox="1"/>
            <p:nvPr/>
          </p:nvSpPr>
          <p:spPr>
            <a:xfrm>
              <a:off x="9172826" y="1589372"/>
              <a:ext cx="1842261" cy="442691"/>
            </a:xfrm>
            <a:prstGeom prst="rect">
              <a:avLst/>
            </a:prstGeom>
            <a:noFill/>
          </p:spPr>
          <p:txBody>
            <a:bodyPr wrap="square" lIns="0" tIns="0" rIns="0" bIns="0" rtlCol="0">
              <a:spAutoFit/>
            </a:bodyPr>
            <a:lstStyle/>
            <a:p>
              <a:r>
                <a:rPr lang="de-CH" sz="2400" dirty="0"/>
                <a:t>N-Ausrichtung</a:t>
              </a:r>
            </a:p>
          </p:txBody>
        </p:sp>
      </p:grpSp>
      <p:grpSp>
        <p:nvGrpSpPr>
          <p:cNvPr id="19" name="Gruppieren 18">
            <a:extLst>
              <a:ext uri="{FF2B5EF4-FFF2-40B4-BE49-F238E27FC236}">
                <a16:creationId xmlns:a16="http://schemas.microsoft.com/office/drawing/2014/main" id="{381613B5-892D-FE7C-3344-FD433C11CC25}"/>
              </a:ext>
            </a:extLst>
          </p:cNvPr>
          <p:cNvGrpSpPr/>
          <p:nvPr/>
        </p:nvGrpSpPr>
        <p:grpSpPr>
          <a:xfrm>
            <a:off x="8725949" y="1305672"/>
            <a:ext cx="1115045" cy="474422"/>
            <a:chOff x="9077061" y="1589372"/>
            <a:chExt cx="1919764" cy="559469"/>
          </a:xfrm>
        </p:grpSpPr>
        <p:sp>
          <p:nvSpPr>
            <p:cNvPr id="20" name="Sprechblase: rechteckig mit abgerundeten Ecken 19">
              <a:extLst>
                <a:ext uri="{FF2B5EF4-FFF2-40B4-BE49-F238E27FC236}">
                  <a16:creationId xmlns:a16="http://schemas.microsoft.com/office/drawing/2014/main" id="{B4625B43-4773-DF32-FD40-58B688BDD803}"/>
                </a:ext>
              </a:extLst>
            </p:cNvPr>
            <p:cNvSpPr/>
            <p:nvPr/>
          </p:nvSpPr>
          <p:spPr>
            <a:xfrm>
              <a:off x="9077061" y="1589372"/>
              <a:ext cx="1725854" cy="559469"/>
            </a:xfrm>
            <a:prstGeom prst="wedgeRoundRectCallout">
              <a:avLst>
                <a:gd name="adj1" fmla="val -39396"/>
                <a:gd name="adj2" fmla="val -109843"/>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a:p>
          </p:txBody>
        </p:sp>
        <p:sp>
          <p:nvSpPr>
            <p:cNvPr id="21" name="Textfeld 20">
              <a:extLst>
                <a:ext uri="{FF2B5EF4-FFF2-40B4-BE49-F238E27FC236}">
                  <a16:creationId xmlns:a16="http://schemas.microsoft.com/office/drawing/2014/main" id="{DD1EEE65-0F97-B867-4972-FA0CE2DA989E}"/>
                </a:ext>
              </a:extLst>
            </p:cNvPr>
            <p:cNvSpPr txBox="1"/>
            <p:nvPr/>
          </p:nvSpPr>
          <p:spPr>
            <a:xfrm>
              <a:off x="9192248" y="1647973"/>
              <a:ext cx="1804577" cy="435540"/>
            </a:xfrm>
            <a:prstGeom prst="rect">
              <a:avLst/>
            </a:prstGeom>
            <a:noFill/>
          </p:spPr>
          <p:txBody>
            <a:bodyPr wrap="square" lIns="0" tIns="0" rIns="0" bIns="0" rtlCol="0">
              <a:spAutoFit/>
            </a:bodyPr>
            <a:lstStyle/>
            <a:p>
              <a:r>
                <a:rPr lang="de-CH" sz="2400" dirty="0"/>
                <a:t>Suche</a:t>
              </a:r>
            </a:p>
          </p:txBody>
        </p:sp>
      </p:grpSp>
      <p:sp>
        <p:nvSpPr>
          <p:cNvPr id="3" name="Pfeil: nach rechts 2">
            <a:extLst>
              <a:ext uri="{FF2B5EF4-FFF2-40B4-BE49-F238E27FC236}">
                <a16:creationId xmlns:a16="http://schemas.microsoft.com/office/drawing/2014/main" id="{D4E83A25-1916-8742-5D6C-EED5AC395742}"/>
              </a:ext>
            </a:extLst>
          </p:cNvPr>
          <p:cNvSpPr/>
          <p:nvPr/>
        </p:nvSpPr>
        <p:spPr>
          <a:xfrm flipH="1">
            <a:off x="8991340" y="2588393"/>
            <a:ext cx="411443" cy="2527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Pfeil: nach rechts 4">
            <a:extLst>
              <a:ext uri="{FF2B5EF4-FFF2-40B4-BE49-F238E27FC236}">
                <a16:creationId xmlns:a16="http://schemas.microsoft.com/office/drawing/2014/main" id="{7C35B975-7247-A8B8-CD56-F296BB702BBE}"/>
              </a:ext>
            </a:extLst>
          </p:cNvPr>
          <p:cNvSpPr/>
          <p:nvPr/>
        </p:nvSpPr>
        <p:spPr>
          <a:xfrm>
            <a:off x="5483603" y="5216581"/>
            <a:ext cx="411443" cy="2527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Pfeil: nach rechts 6">
            <a:extLst>
              <a:ext uri="{FF2B5EF4-FFF2-40B4-BE49-F238E27FC236}">
                <a16:creationId xmlns:a16="http://schemas.microsoft.com/office/drawing/2014/main" id="{F11F133B-C06A-1654-B005-729D23513C94}"/>
              </a:ext>
            </a:extLst>
          </p:cNvPr>
          <p:cNvSpPr/>
          <p:nvPr/>
        </p:nvSpPr>
        <p:spPr>
          <a:xfrm flipH="1">
            <a:off x="8948358" y="5738503"/>
            <a:ext cx="411443" cy="2527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7A8E2E73-7A95-FE45-705D-8A66A6BBAD0E}"/>
              </a:ext>
            </a:extLst>
          </p:cNvPr>
          <p:cNvSpPr txBox="1"/>
          <p:nvPr/>
        </p:nvSpPr>
        <p:spPr>
          <a:xfrm>
            <a:off x="775855" y="2588393"/>
            <a:ext cx="3593574" cy="1846659"/>
          </a:xfrm>
          <a:prstGeom prst="rect">
            <a:avLst/>
          </a:prstGeom>
          <a:noFill/>
        </p:spPr>
        <p:txBody>
          <a:bodyPr wrap="square" lIns="0" tIns="0" rIns="0" bIns="0" rtlCol="0">
            <a:spAutoFit/>
          </a:bodyPr>
          <a:lstStyle/>
          <a:p>
            <a:r>
              <a:rPr lang="de-CH" sz="2400" dirty="0"/>
              <a:t>Optional bei den Einstellungen einrichten:</a:t>
            </a:r>
          </a:p>
          <a:p>
            <a:r>
              <a:rPr lang="de-CH" sz="2400" dirty="0"/>
              <a:t>  Zoom-Buttons + -  </a:t>
            </a:r>
          </a:p>
          <a:p>
            <a:r>
              <a:rPr lang="de-CH" sz="2400" dirty="0"/>
              <a:t>  Massstab</a:t>
            </a:r>
          </a:p>
          <a:p>
            <a:r>
              <a:rPr lang="de-CH" sz="2400" dirty="0"/>
              <a:t>  Positions-Info</a:t>
            </a:r>
          </a:p>
        </p:txBody>
      </p:sp>
    </p:spTree>
    <p:extLst>
      <p:ext uri="{BB962C8B-B14F-4D97-AF65-F5344CB8AC3E}">
        <p14:creationId xmlns:p14="http://schemas.microsoft.com/office/powerpoint/2010/main" val="213009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6E45D-8E07-DEF7-954B-5EDF4E89EDF5}"/>
              </a:ext>
            </a:extLst>
          </p:cNvPr>
          <p:cNvSpPr>
            <a:spLocks noGrp="1"/>
          </p:cNvSpPr>
          <p:nvPr>
            <p:ph type="title"/>
          </p:nvPr>
        </p:nvSpPr>
        <p:spPr/>
        <p:txBody>
          <a:bodyPr/>
          <a:lstStyle/>
          <a:p>
            <a:r>
              <a:rPr lang="de-CH" dirty="0"/>
              <a:t>Dashboard</a:t>
            </a:r>
          </a:p>
        </p:txBody>
      </p:sp>
      <p:sp>
        <p:nvSpPr>
          <p:cNvPr id="4" name="Foliennummernplatzhalter 3">
            <a:extLst>
              <a:ext uri="{FF2B5EF4-FFF2-40B4-BE49-F238E27FC236}">
                <a16:creationId xmlns:a16="http://schemas.microsoft.com/office/drawing/2014/main" id="{DE13BA54-A69F-32AF-2505-0D99846BE8DB}"/>
              </a:ext>
            </a:extLst>
          </p:cNvPr>
          <p:cNvSpPr>
            <a:spLocks noGrp="1"/>
          </p:cNvSpPr>
          <p:nvPr>
            <p:ph type="sldNum" sz="quarter" idx="12"/>
          </p:nvPr>
        </p:nvSpPr>
        <p:spPr/>
        <p:txBody>
          <a:bodyPr/>
          <a:lstStyle/>
          <a:p>
            <a:fld id="{442AD375-037F-43D0-B059-5172DA06796A}" type="slidenum">
              <a:rPr lang="de-CH" smtClean="0"/>
              <a:pPr/>
              <a:t>22</a:t>
            </a:fld>
            <a:endParaRPr lang="de-CH"/>
          </a:p>
        </p:txBody>
      </p:sp>
      <p:pic>
        <p:nvPicPr>
          <p:cNvPr id="6" name="Grafik 5">
            <a:extLst>
              <a:ext uri="{FF2B5EF4-FFF2-40B4-BE49-F238E27FC236}">
                <a16:creationId xmlns:a16="http://schemas.microsoft.com/office/drawing/2014/main" id="{403325F7-8297-8FC7-C632-6119BC5637FA}"/>
              </a:ext>
            </a:extLst>
          </p:cNvPr>
          <p:cNvPicPr>
            <a:picLocks noChangeAspect="1"/>
          </p:cNvPicPr>
          <p:nvPr/>
        </p:nvPicPr>
        <p:blipFill>
          <a:blip r:embed="rId3"/>
          <a:stretch>
            <a:fillRect/>
          </a:stretch>
        </p:blipFill>
        <p:spPr>
          <a:xfrm>
            <a:off x="8404137" y="739941"/>
            <a:ext cx="2491702" cy="5400000"/>
          </a:xfrm>
          <a:prstGeom prst="rect">
            <a:avLst/>
          </a:prstGeom>
          <a:ln w="38100">
            <a:solidFill>
              <a:schemeClr val="tx1"/>
            </a:solidFill>
          </a:ln>
        </p:spPr>
      </p:pic>
      <p:sp>
        <p:nvSpPr>
          <p:cNvPr id="7" name="AutoShape 4">
            <a:extLst>
              <a:ext uri="{FF2B5EF4-FFF2-40B4-BE49-F238E27FC236}">
                <a16:creationId xmlns:a16="http://schemas.microsoft.com/office/drawing/2014/main" id="{93B50701-3B09-3B58-1448-140195B5AC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8" name="Grafik 7">
            <a:extLst>
              <a:ext uri="{FF2B5EF4-FFF2-40B4-BE49-F238E27FC236}">
                <a16:creationId xmlns:a16="http://schemas.microsoft.com/office/drawing/2014/main" id="{10267550-6F14-D2D5-EE6B-66D3D0B749A5}"/>
              </a:ext>
            </a:extLst>
          </p:cNvPr>
          <p:cNvPicPr>
            <a:picLocks noChangeAspect="1"/>
          </p:cNvPicPr>
          <p:nvPr/>
        </p:nvPicPr>
        <p:blipFill>
          <a:blip r:embed="rId4"/>
          <a:stretch>
            <a:fillRect/>
          </a:stretch>
        </p:blipFill>
        <p:spPr>
          <a:xfrm>
            <a:off x="4471382" y="739941"/>
            <a:ext cx="2491700" cy="5400000"/>
          </a:xfrm>
          <a:prstGeom prst="rect">
            <a:avLst/>
          </a:prstGeom>
          <a:ln w="38100">
            <a:solidFill>
              <a:schemeClr val="bg1">
                <a:lumMod val="50000"/>
              </a:schemeClr>
            </a:solidFill>
          </a:ln>
        </p:spPr>
      </p:pic>
      <p:sp>
        <p:nvSpPr>
          <p:cNvPr id="9" name="Ellipse 8">
            <a:extLst>
              <a:ext uri="{FF2B5EF4-FFF2-40B4-BE49-F238E27FC236}">
                <a16:creationId xmlns:a16="http://schemas.microsoft.com/office/drawing/2014/main" id="{EA88FE70-30AD-9964-22D7-EA3403FE945B}"/>
              </a:ext>
            </a:extLst>
          </p:cNvPr>
          <p:cNvSpPr/>
          <p:nvPr/>
        </p:nvSpPr>
        <p:spPr>
          <a:xfrm>
            <a:off x="4353999" y="829620"/>
            <a:ext cx="599507" cy="605563"/>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5" name="Rechteck 4">
            <a:extLst>
              <a:ext uri="{FF2B5EF4-FFF2-40B4-BE49-F238E27FC236}">
                <a16:creationId xmlns:a16="http://schemas.microsoft.com/office/drawing/2014/main" id="{452017BF-61B8-79AE-DDC7-6DFF734A21CE}"/>
              </a:ext>
            </a:extLst>
          </p:cNvPr>
          <p:cNvSpPr/>
          <p:nvPr/>
        </p:nvSpPr>
        <p:spPr>
          <a:xfrm>
            <a:off x="4067890" y="239316"/>
            <a:ext cx="3167094" cy="6010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a:extLst>
              <a:ext uri="{FF2B5EF4-FFF2-40B4-BE49-F238E27FC236}">
                <a16:creationId xmlns:a16="http://schemas.microsoft.com/office/drawing/2014/main" id="{880FA658-2F98-1C20-04D4-E954B112FF3D}"/>
              </a:ext>
            </a:extLst>
          </p:cNvPr>
          <p:cNvSpPr txBox="1"/>
          <p:nvPr/>
        </p:nvSpPr>
        <p:spPr>
          <a:xfrm>
            <a:off x="6020176" y="3059668"/>
            <a:ext cx="2046803" cy="369332"/>
          </a:xfrm>
          <a:prstGeom prst="rect">
            <a:avLst/>
          </a:prstGeom>
          <a:noFill/>
        </p:spPr>
        <p:txBody>
          <a:bodyPr wrap="square" lIns="0" tIns="0" rIns="0" bIns="0" rtlCol="0">
            <a:spAutoFit/>
          </a:bodyPr>
          <a:lstStyle/>
          <a:p>
            <a:r>
              <a:rPr lang="de-CH" sz="2400" dirty="0"/>
              <a:t>Karten</a:t>
            </a:r>
          </a:p>
        </p:txBody>
      </p:sp>
      <p:sp>
        <p:nvSpPr>
          <p:cNvPr id="11" name="Pfeil: gestreift nach rechts 10">
            <a:extLst>
              <a:ext uri="{FF2B5EF4-FFF2-40B4-BE49-F238E27FC236}">
                <a16:creationId xmlns:a16="http://schemas.microsoft.com/office/drawing/2014/main" id="{80F2A368-17C9-4B1A-76C0-39098E33ABA4}"/>
              </a:ext>
            </a:extLst>
          </p:cNvPr>
          <p:cNvSpPr/>
          <p:nvPr/>
        </p:nvSpPr>
        <p:spPr>
          <a:xfrm>
            <a:off x="7495566" y="3059668"/>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2" name="Textfeld 11">
            <a:extLst>
              <a:ext uri="{FF2B5EF4-FFF2-40B4-BE49-F238E27FC236}">
                <a16:creationId xmlns:a16="http://schemas.microsoft.com/office/drawing/2014/main" id="{18505E64-E114-AA8B-0456-68A464E19926}"/>
              </a:ext>
            </a:extLst>
          </p:cNvPr>
          <p:cNvSpPr txBox="1"/>
          <p:nvPr/>
        </p:nvSpPr>
        <p:spPr>
          <a:xfrm>
            <a:off x="6008856" y="1933336"/>
            <a:ext cx="2046803" cy="369332"/>
          </a:xfrm>
          <a:prstGeom prst="rect">
            <a:avLst/>
          </a:prstGeom>
          <a:noFill/>
        </p:spPr>
        <p:txBody>
          <a:bodyPr wrap="square" lIns="0" tIns="0" rIns="0" bIns="0" rtlCol="0">
            <a:spAutoFit/>
          </a:bodyPr>
          <a:lstStyle/>
          <a:p>
            <a:r>
              <a:rPr lang="de-CH" sz="2400" dirty="0"/>
              <a:t>Objekte</a:t>
            </a:r>
          </a:p>
        </p:txBody>
      </p:sp>
      <p:sp>
        <p:nvSpPr>
          <p:cNvPr id="13" name="Pfeil: gestreift nach rechts 12">
            <a:extLst>
              <a:ext uri="{FF2B5EF4-FFF2-40B4-BE49-F238E27FC236}">
                <a16:creationId xmlns:a16="http://schemas.microsoft.com/office/drawing/2014/main" id="{E7E4E3D8-DDD8-0DA1-F66A-FAC106045B75}"/>
              </a:ext>
            </a:extLst>
          </p:cNvPr>
          <p:cNvSpPr/>
          <p:nvPr/>
        </p:nvSpPr>
        <p:spPr>
          <a:xfrm>
            <a:off x="7484246" y="1933336"/>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4" name="Textfeld 13">
            <a:extLst>
              <a:ext uri="{FF2B5EF4-FFF2-40B4-BE49-F238E27FC236}">
                <a16:creationId xmlns:a16="http://schemas.microsoft.com/office/drawing/2014/main" id="{455950DB-CF47-4BE2-6AF1-CC6CD2C0727E}"/>
              </a:ext>
            </a:extLst>
          </p:cNvPr>
          <p:cNvSpPr txBox="1"/>
          <p:nvPr/>
        </p:nvSpPr>
        <p:spPr>
          <a:xfrm>
            <a:off x="5801293" y="947734"/>
            <a:ext cx="2254365" cy="369332"/>
          </a:xfrm>
          <a:prstGeom prst="rect">
            <a:avLst/>
          </a:prstGeom>
          <a:noFill/>
        </p:spPr>
        <p:txBody>
          <a:bodyPr wrap="square" lIns="0" tIns="0" rIns="0" bIns="0" rtlCol="0">
            <a:spAutoFit/>
          </a:bodyPr>
          <a:lstStyle/>
          <a:p>
            <a:r>
              <a:rPr lang="de-CH" sz="2400" dirty="0"/>
              <a:t>Funktionen</a:t>
            </a:r>
          </a:p>
        </p:txBody>
      </p:sp>
      <p:sp>
        <p:nvSpPr>
          <p:cNvPr id="15" name="Pfeil: gestreift nach rechts 14">
            <a:extLst>
              <a:ext uri="{FF2B5EF4-FFF2-40B4-BE49-F238E27FC236}">
                <a16:creationId xmlns:a16="http://schemas.microsoft.com/office/drawing/2014/main" id="{2692D4BE-A194-7758-B018-56789F47D8DE}"/>
              </a:ext>
            </a:extLst>
          </p:cNvPr>
          <p:cNvSpPr/>
          <p:nvPr/>
        </p:nvSpPr>
        <p:spPr>
          <a:xfrm>
            <a:off x="7484245" y="929005"/>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6" name="Textfeld 15">
            <a:extLst>
              <a:ext uri="{FF2B5EF4-FFF2-40B4-BE49-F238E27FC236}">
                <a16:creationId xmlns:a16="http://schemas.microsoft.com/office/drawing/2014/main" id="{BB70FBA3-FB79-EFA7-4223-73B1B0493773}"/>
              </a:ext>
            </a:extLst>
          </p:cNvPr>
          <p:cNvSpPr txBox="1"/>
          <p:nvPr/>
        </p:nvSpPr>
        <p:spPr>
          <a:xfrm>
            <a:off x="4826337" y="5499029"/>
            <a:ext cx="3263928" cy="738664"/>
          </a:xfrm>
          <a:prstGeom prst="rect">
            <a:avLst/>
          </a:prstGeom>
          <a:noFill/>
        </p:spPr>
        <p:txBody>
          <a:bodyPr wrap="square" lIns="0" tIns="0" rIns="0" bIns="0" rtlCol="0">
            <a:spAutoFit/>
          </a:bodyPr>
          <a:lstStyle/>
          <a:p>
            <a:r>
              <a:rPr lang="de-CH" sz="2400" dirty="0"/>
              <a:t>Projekt verlassen</a:t>
            </a:r>
          </a:p>
          <a:p>
            <a:r>
              <a:rPr lang="de-CH" sz="2400" dirty="0"/>
              <a:t>Edit-Modus</a:t>
            </a:r>
          </a:p>
        </p:txBody>
      </p:sp>
      <p:sp>
        <p:nvSpPr>
          <p:cNvPr id="17" name="Pfeil: gestreift nach rechts 16">
            <a:extLst>
              <a:ext uri="{FF2B5EF4-FFF2-40B4-BE49-F238E27FC236}">
                <a16:creationId xmlns:a16="http://schemas.microsoft.com/office/drawing/2014/main" id="{F644E075-35EA-B074-37F3-3D2199E4A611}"/>
              </a:ext>
            </a:extLst>
          </p:cNvPr>
          <p:cNvSpPr/>
          <p:nvPr/>
        </p:nvSpPr>
        <p:spPr>
          <a:xfrm>
            <a:off x="7518851" y="5480300"/>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8" name="Textfeld 17">
            <a:extLst>
              <a:ext uri="{FF2B5EF4-FFF2-40B4-BE49-F238E27FC236}">
                <a16:creationId xmlns:a16="http://schemas.microsoft.com/office/drawing/2014/main" id="{C6C11A11-3DEE-E1FB-A8F9-E38990C35EBA}"/>
              </a:ext>
            </a:extLst>
          </p:cNvPr>
          <p:cNvSpPr txBox="1"/>
          <p:nvPr/>
        </p:nvSpPr>
        <p:spPr>
          <a:xfrm>
            <a:off x="4826337" y="1476049"/>
            <a:ext cx="3263928" cy="369332"/>
          </a:xfrm>
          <a:prstGeom prst="rect">
            <a:avLst/>
          </a:prstGeom>
          <a:noFill/>
        </p:spPr>
        <p:txBody>
          <a:bodyPr wrap="square" lIns="0" tIns="0" rIns="0" bIns="0" rtlCol="0">
            <a:spAutoFit/>
          </a:bodyPr>
          <a:lstStyle/>
          <a:p>
            <a:r>
              <a:rPr lang="de-CH" sz="2400" dirty="0">
                <a:solidFill>
                  <a:schemeClr val="bg1">
                    <a:lumMod val="50000"/>
                  </a:schemeClr>
                </a:solidFill>
              </a:rPr>
              <a:t>Filter-Möglichkeiten</a:t>
            </a:r>
          </a:p>
        </p:txBody>
      </p:sp>
      <p:sp>
        <p:nvSpPr>
          <p:cNvPr id="19" name="Pfeil: gestreift nach rechts 18">
            <a:extLst>
              <a:ext uri="{FF2B5EF4-FFF2-40B4-BE49-F238E27FC236}">
                <a16:creationId xmlns:a16="http://schemas.microsoft.com/office/drawing/2014/main" id="{51F8DE7B-C83E-1E1B-97A6-C6A7FEF64DC3}"/>
              </a:ext>
            </a:extLst>
          </p:cNvPr>
          <p:cNvSpPr/>
          <p:nvPr/>
        </p:nvSpPr>
        <p:spPr>
          <a:xfrm>
            <a:off x="7495566" y="1524859"/>
            <a:ext cx="647989" cy="260393"/>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Tree>
    <p:extLst>
      <p:ext uri="{BB962C8B-B14F-4D97-AF65-F5344CB8AC3E}">
        <p14:creationId xmlns:p14="http://schemas.microsoft.com/office/powerpoint/2010/main" val="6820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2" presetClass="entr" presetSubtype="4"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0" grpId="0"/>
      <p:bldP spid="11" grpId="0" animBg="1"/>
      <p:bldP spid="12" grpId="0"/>
      <p:bldP spid="13" grpId="0" animBg="1"/>
      <p:bldP spid="14" grpId="0"/>
      <p:bldP spid="15" grpId="0" animBg="1"/>
      <p:bldP spid="16" grpId="0"/>
      <p:bldP spid="17" grpId="0" animBg="1"/>
      <p:bldP spid="1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47C2F4-F013-59E6-8A82-9443FF590D02}"/>
              </a:ext>
            </a:extLst>
          </p:cNvPr>
          <p:cNvSpPr>
            <a:spLocks noGrp="1"/>
          </p:cNvSpPr>
          <p:nvPr>
            <p:ph type="title"/>
          </p:nvPr>
        </p:nvSpPr>
        <p:spPr/>
        <p:txBody>
          <a:bodyPr/>
          <a:lstStyle/>
          <a:p>
            <a:r>
              <a:rPr lang="de-CH" dirty="0"/>
              <a:t>Einstellungen</a:t>
            </a:r>
          </a:p>
        </p:txBody>
      </p:sp>
      <p:sp>
        <p:nvSpPr>
          <p:cNvPr id="4" name="Foliennummernplatzhalter 3">
            <a:extLst>
              <a:ext uri="{FF2B5EF4-FFF2-40B4-BE49-F238E27FC236}">
                <a16:creationId xmlns:a16="http://schemas.microsoft.com/office/drawing/2014/main" id="{908B428E-D6F3-28B9-8669-3FBB0B76B882}"/>
              </a:ext>
            </a:extLst>
          </p:cNvPr>
          <p:cNvSpPr>
            <a:spLocks noGrp="1"/>
          </p:cNvSpPr>
          <p:nvPr>
            <p:ph type="sldNum" sz="quarter" idx="12"/>
          </p:nvPr>
        </p:nvSpPr>
        <p:spPr/>
        <p:txBody>
          <a:bodyPr/>
          <a:lstStyle/>
          <a:p>
            <a:fld id="{442AD375-037F-43D0-B059-5172DA06796A}" type="slidenum">
              <a:rPr lang="de-CH" smtClean="0"/>
              <a:pPr/>
              <a:t>23</a:t>
            </a:fld>
            <a:endParaRPr lang="de-CH"/>
          </a:p>
        </p:txBody>
      </p:sp>
      <p:pic>
        <p:nvPicPr>
          <p:cNvPr id="10" name="Grafik 9">
            <a:extLst>
              <a:ext uri="{FF2B5EF4-FFF2-40B4-BE49-F238E27FC236}">
                <a16:creationId xmlns:a16="http://schemas.microsoft.com/office/drawing/2014/main" id="{4E70546F-ECE1-0FC8-21D7-96C284492606}"/>
              </a:ext>
            </a:extLst>
          </p:cNvPr>
          <p:cNvPicPr>
            <a:picLocks noChangeAspect="1"/>
          </p:cNvPicPr>
          <p:nvPr/>
        </p:nvPicPr>
        <p:blipFill>
          <a:blip r:embed="rId3"/>
          <a:stretch>
            <a:fillRect/>
          </a:stretch>
        </p:blipFill>
        <p:spPr>
          <a:xfrm>
            <a:off x="550863" y="2352675"/>
            <a:ext cx="647790" cy="704948"/>
          </a:xfrm>
          <a:prstGeom prst="rect">
            <a:avLst/>
          </a:prstGeom>
          <a:ln>
            <a:solidFill>
              <a:schemeClr val="bg1">
                <a:lumMod val="65000"/>
              </a:schemeClr>
            </a:solidFill>
          </a:ln>
        </p:spPr>
      </p:pic>
      <p:sp>
        <p:nvSpPr>
          <p:cNvPr id="12" name="Textfeld 11">
            <a:extLst>
              <a:ext uri="{FF2B5EF4-FFF2-40B4-BE49-F238E27FC236}">
                <a16:creationId xmlns:a16="http://schemas.microsoft.com/office/drawing/2014/main" id="{A7689851-1A22-5DB9-3C5B-942A09B87AA7}"/>
              </a:ext>
            </a:extLst>
          </p:cNvPr>
          <p:cNvSpPr txBox="1"/>
          <p:nvPr/>
        </p:nvSpPr>
        <p:spPr>
          <a:xfrm>
            <a:off x="614160" y="3125863"/>
            <a:ext cx="2784043" cy="2431435"/>
          </a:xfrm>
          <a:prstGeom prst="rect">
            <a:avLst/>
          </a:prstGeom>
          <a:noFill/>
        </p:spPr>
        <p:txBody>
          <a:bodyPr wrap="square" lIns="0" tIns="0" rIns="0" bIns="0" rtlCol="0">
            <a:spAutoFit/>
          </a:bodyPr>
          <a:lstStyle/>
          <a:p>
            <a:r>
              <a:rPr lang="de-DE" sz="2800" dirty="0"/>
              <a:t>Über das Menü kann man auf die allgemeinen Einstellungen zugreifen.</a:t>
            </a:r>
          </a:p>
          <a:p>
            <a:endParaRPr lang="de-CH" dirty="0"/>
          </a:p>
        </p:txBody>
      </p:sp>
      <p:pic>
        <p:nvPicPr>
          <p:cNvPr id="8" name="Grafik 7">
            <a:extLst>
              <a:ext uri="{FF2B5EF4-FFF2-40B4-BE49-F238E27FC236}">
                <a16:creationId xmlns:a16="http://schemas.microsoft.com/office/drawing/2014/main" id="{BBB7B3FB-98E3-B4D7-0DE2-11435A9E2344}"/>
              </a:ext>
            </a:extLst>
          </p:cNvPr>
          <p:cNvPicPr>
            <a:picLocks noChangeAspect="1"/>
          </p:cNvPicPr>
          <p:nvPr/>
        </p:nvPicPr>
        <p:blipFill>
          <a:blip r:embed="rId4"/>
          <a:stretch>
            <a:fillRect/>
          </a:stretch>
        </p:blipFill>
        <p:spPr>
          <a:xfrm>
            <a:off x="3653298" y="231225"/>
            <a:ext cx="2657812" cy="5760000"/>
          </a:xfrm>
          <a:prstGeom prst="rect">
            <a:avLst/>
          </a:prstGeom>
          <a:ln>
            <a:solidFill>
              <a:schemeClr val="bg1">
                <a:lumMod val="65000"/>
              </a:schemeClr>
            </a:solidFill>
          </a:ln>
        </p:spPr>
      </p:pic>
      <p:pic>
        <p:nvPicPr>
          <p:cNvPr id="9" name="Grafik 8">
            <a:extLst>
              <a:ext uri="{FF2B5EF4-FFF2-40B4-BE49-F238E27FC236}">
                <a16:creationId xmlns:a16="http://schemas.microsoft.com/office/drawing/2014/main" id="{94D26CAC-8A29-B7F0-A93D-47474E591918}"/>
              </a:ext>
            </a:extLst>
          </p:cNvPr>
          <p:cNvPicPr>
            <a:picLocks noChangeAspect="1"/>
          </p:cNvPicPr>
          <p:nvPr/>
        </p:nvPicPr>
        <p:blipFill>
          <a:blip r:embed="rId5"/>
          <a:stretch>
            <a:fillRect/>
          </a:stretch>
        </p:blipFill>
        <p:spPr>
          <a:xfrm>
            <a:off x="6498048" y="935181"/>
            <a:ext cx="2657812" cy="5760000"/>
          </a:xfrm>
          <a:prstGeom prst="rect">
            <a:avLst/>
          </a:prstGeom>
          <a:ln>
            <a:solidFill>
              <a:schemeClr val="bg1">
                <a:lumMod val="65000"/>
              </a:schemeClr>
            </a:solidFill>
          </a:ln>
        </p:spPr>
      </p:pic>
      <p:pic>
        <p:nvPicPr>
          <p:cNvPr id="11" name="Grafik 10">
            <a:extLst>
              <a:ext uri="{FF2B5EF4-FFF2-40B4-BE49-F238E27FC236}">
                <a16:creationId xmlns:a16="http://schemas.microsoft.com/office/drawing/2014/main" id="{7751DAE6-AA81-B3D0-8FC2-6A2F17E133C3}"/>
              </a:ext>
            </a:extLst>
          </p:cNvPr>
          <p:cNvPicPr>
            <a:picLocks noChangeAspect="1"/>
          </p:cNvPicPr>
          <p:nvPr/>
        </p:nvPicPr>
        <p:blipFill>
          <a:blip r:embed="rId6"/>
          <a:stretch>
            <a:fillRect/>
          </a:stretch>
        </p:blipFill>
        <p:spPr>
          <a:xfrm>
            <a:off x="9410955" y="231225"/>
            <a:ext cx="2657812" cy="5760000"/>
          </a:xfrm>
          <a:prstGeom prst="rect">
            <a:avLst/>
          </a:prstGeom>
          <a:ln>
            <a:solidFill>
              <a:schemeClr val="bg1">
                <a:lumMod val="65000"/>
              </a:schemeClr>
            </a:solidFill>
          </a:ln>
        </p:spPr>
      </p:pic>
    </p:spTree>
    <p:extLst>
      <p:ext uri="{BB962C8B-B14F-4D97-AF65-F5344CB8AC3E}">
        <p14:creationId xmlns:p14="http://schemas.microsoft.com/office/powerpoint/2010/main" val="3819254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FD8CB-8FF0-460F-9C0A-50B3C2AA36F3}"/>
              </a:ext>
            </a:extLst>
          </p:cNvPr>
          <p:cNvSpPr>
            <a:spLocks noGrp="1"/>
          </p:cNvSpPr>
          <p:nvPr>
            <p:ph type="title"/>
          </p:nvPr>
        </p:nvSpPr>
        <p:spPr/>
        <p:txBody>
          <a:bodyPr/>
          <a:lstStyle/>
          <a:p>
            <a:r>
              <a:rPr lang="de-CH" dirty="0"/>
              <a:t>Einstellungen</a:t>
            </a:r>
          </a:p>
        </p:txBody>
      </p:sp>
      <p:sp>
        <p:nvSpPr>
          <p:cNvPr id="4" name="Foliennummernplatzhalter 3">
            <a:extLst>
              <a:ext uri="{FF2B5EF4-FFF2-40B4-BE49-F238E27FC236}">
                <a16:creationId xmlns:a16="http://schemas.microsoft.com/office/drawing/2014/main" id="{3C41CE9F-8EC8-1BEF-5AEC-8FF3312EF024}"/>
              </a:ext>
            </a:extLst>
          </p:cNvPr>
          <p:cNvSpPr>
            <a:spLocks noGrp="1"/>
          </p:cNvSpPr>
          <p:nvPr>
            <p:ph type="sldNum" sz="quarter" idx="12"/>
          </p:nvPr>
        </p:nvSpPr>
        <p:spPr/>
        <p:txBody>
          <a:bodyPr/>
          <a:lstStyle/>
          <a:p>
            <a:fld id="{442AD375-037F-43D0-B059-5172DA06796A}" type="slidenum">
              <a:rPr lang="de-CH" smtClean="0"/>
              <a:pPr/>
              <a:t>24</a:t>
            </a:fld>
            <a:endParaRPr lang="de-CH"/>
          </a:p>
        </p:txBody>
      </p:sp>
      <p:pic>
        <p:nvPicPr>
          <p:cNvPr id="6" name="Grafik 5">
            <a:extLst>
              <a:ext uri="{FF2B5EF4-FFF2-40B4-BE49-F238E27FC236}">
                <a16:creationId xmlns:a16="http://schemas.microsoft.com/office/drawing/2014/main" id="{4D1898A6-1127-8450-A93A-4A40647EFE31}"/>
              </a:ext>
            </a:extLst>
          </p:cNvPr>
          <p:cNvPicPr>
            <a:picLocks noChangeAspect="1"/>
          </p:cNvPicPr>
          <p:nvPr/>
        </p:nvPicPr>
        <p:blipFill>
          <a:blip r:embed="rId3"/>
          <a:srcRect t="17806" r="44880"/>
          <a:stretch>
            <a:fillRect/>
          </a:stretch>
        </p:blipFill>
        <p:spPr>
          <a:xfrm>
            <a:off x="6870588" y="90480"/>
            <a:ext cx="3306351" cy="6677040"/>
          </a:xfrm>
          <a:prstGeom prst="rect">
            <a:avLst/>
          </a:prstGeom>
        </p:spPr>
      </p:pic>
      <p:sp>
        <p:nvSpPr>
          <p:cNvPr id="3" name="Textfeld 2">
            <a:extLst>
              <a:ext uri="{FF2B5EF4-FFF2-40B4-BE49-F238E27FC236}">
                <a16:creationId xmlns:a16="http://schemas.microsoft.com/office/drawing/2014/main" id="{B9F5FB07-50C7-7E9A-81AE-DF997E67E882}"/>
              </a:ext>
            </a:extLst>
          </p:cNvPr>
          <p:cNvSpPr txBox="1"/>
          <p:nvPr/>
        </p:nvSpPr>
        <p:spPr>
          <a:xfrm>
            <a:off x="1465034" y="2352675"/>
            <a:ext cx="3518908" cy="2701509"/>
          </a:xfrm>
          <a:prstGeom prst="rect">
            <a:avLst/>
          </a:prstGeom>
          <a:noFill/>
        </p:spPr>
        <p:txBody>
          <a:bodyPr wrap="square" lIns="0" tIns="0" rIns="0" bIns="0" rtlCol="0">
            <a:spAutoFit/>
          </a:bodyPr>
          <a:lstStyle/>
          <a:p>
            <a:pPr>
              <a:lnSpc>
                <a:spcPct val="150000"/>
              </a:lnSpc>
            </a:pPr>
            <a:r>
              <a:rPr lang="de-CH" sz="2400" dirty="0"/>
              <a:t>Durch langes Drücken auf den Standort-Knopf öffnet sich ein Fenster mit weiteren Einstellungen und Funktionen.</a:t>
            </a:r>
          </a:p>
        </p:txBody>
      </p:sp>
      <p:pic>
        <p:nvPicPr>
          <p:cNvPr id="7" name="Grafik 6">
            <a:extLst>
              <a:ext uri="{FF2B5EF4-FFF2-40B4-BE49-F238E27FC236}">
                <a16:creationId xmlns:a16="http://schemas.microsoft.com/office/drawing/2014/main" id="{18BC5CCC-450C-B741-27CA-083504D37E78}"/>
              </a:ext>
            </a:extLst>
          </p:cNvPr>
          <p:cNvPicPr>
            <a:picLocks noChangeAspect="1"/>
          </p:cNvPicPr>
          <p:nvPr/>
        </p:nvPicPr>
        <p:blipFill>
          <a:blip r:embed="rId4"/>
          <a:stretch>
            <a:fillRect/>
          </a:stretch>
        </p:blipFill>
        <p:spPr>
          <a:xfrm>
            <a:off x="550863" y="2352675"/>
            <a:ext cx="814501" cy="885948"/>
          </a:xfrm>
          <a:prstGeom prst="rect">
            <a:avLst/>
          </a:prstGeom>
        </p:spPr>
      </p:pic>
      <p:sp>
        <p:nvSpPr>
          <p:cNvPr id="5" name="Pfeil: gestreift nach rechts 4">
            <a:extLst>
              <a:ext uri="{FF2B5EF4-FFF2-40B4-BE49-F238E27FC236}">
                <a16:creationId xmlns:a16="http://schemas.microsoft.com/office/drawing/2014/main" id="{3DE1DF50-6D84-5A71-5213-3B4AFFF95440}"/>
              </a:ext>
            </a:extLst>
          </p:cNvPr>
          <p:cNvSpPr/>
          <p:nvPr/>
        </p:nvSpPr>
        <p:spPr>
          <a:xfrm>
            <a:off x="6725501" y="3414901"/>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8" name="Ellipse 7">
            <a:extLst>
              <a:ext uri="{FF2B5EF4-FFF2-40B4-BE49-F238E27FC236}">
                <a16:creationId xmlns:a16="http://schemas.microsoft.com/office/drawing/2014/main" id="{AB0F9EBF-C066-6AE5-5866-C0FC1839D771}"/>
              </a:ext>
            </a:extLst>
          </p:cNvPr>
          <p:cNvSpPr/>
          <p:nvPr/>
        </p:nvSpPr>
        <p:spPr>
          <a:xfrm>
            <a:off x="6909303" y="5151616"/>
            <a:ext cx="3267636" cy="1373009"/>
          </a:xfrm>
          <a:prstGeom prst="ellipse">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Tree>
    <p:extLst>
      <p:ext uri="{BB962C8B-B14F-4D97-AF65-F5344CB8AC3E}">
        <p14:creationId xmlns:p14="http://schemas.microsoft.com/office/powerpoint/2010/main" val="12129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2B561-3209-2E8C-E137-82A4F1E232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0BCD67-ED69-4C9E-B171-82E8E0E885B7}"/>
              </a:ext>
            </a:extLst>
          </p:cNvPr>
          <p:cNvSpPr>
            <a:spLocks noGrp="1"/>
          </p:cNvSpPr>
          <p:nvPr>
            <p:ph type="title"/>
          </p:nvPr>
        </p:nvSpPr>
        <p:spPr/>
        <p:txBody>
          <a:bodyPr/>
          <a:lstStyle/>
          <a:p>
            <a:r>
              <a:rPr lang="de-CH" dirty="0"/>
              <a:t>Eine Linie zeichnen</a:t>
            </a:r>
          </a:p>
        </p:txBody>
      </p:sp>
      <p:sp>
        <p:nvSpPr>
          <p:cNvPr id="4" name="Foliennummernplatzhalter 3">
            <a:extLst>
              <a:ext uri="{FF2B5EF4-FFF2-40B4-BE49-F238E27FC236}">
                <a16:creationId xmlns:a16="http://schemas.microsoft.com/office/drawing/2014/main" id="{C8E68263-F988-21B8-FE72-010084AE2AEE}"/>
              </a:ext>
            </a:extLst>
          </p:cNvPr>
          <p:cNvSpPr>
            <a:spLocks noGrp="1"/>
          </p:cNvSpPr>
          <p:nvPr>
            <p:ph type="sldNum" sz="quarter" idx="12"/>
          </p:nvPr>
        </p:nvSpPr>
        <p:spPr/>
        <p:txBody>
          <a:bodyPr/>
          <a:lstStyle/>
          <a:p>
            <a:fld id="{442AD375-037F-43D0-B059-5172DA06796A}" type="slidenum">
              <a:rPr lang="de-CH" smtClean="0"/>
              <a:pPr/>
              <a:t>25</a:t>
            </a:fld>
            <a:endParaRPr lang="de-CH"/>
          </a:p>
        </p:txBody>
      </p:sp>
      <p:pic>
        <p:nvPicPr>
          <p:cNvPr id="6" name="Grafik 5">
            <a:extLst>
              <a:ext uri="{FF2B5EF4-FFF2-40B4-BE49-F238E27FC236}">
                <a16:creationId xmlns:a16="http://schemas.microsoft.com/office/drawing/2014/main" id="{9FD0C6DC-EC91-7A1E-B1AD-E41A98E065DF}"/>
              </a:ext>
            </a:extLst>
          </p:cNvPr>
          <p:cNvPicPr>
            <a:picLocks noChangeAspect="1"/>
          </p:cNvPicPr>
          <p:nvPr/>
        </p:nvPicPr>
        <p:blipFill>
          <a:blip r:embed="rId3"/>
          <a:srcRect l="-239" t="-1794" r="51720" b="5482"/>
          <a:stretch>
            <a:fillRect/>
          </a:stretch>
        </p:blipFill>
        <p:spPr>
          <a:xfrm>
            <a:off x="5517394" y="270014"/>
            <a:ext cx="2844835" cy="5772963"/>
          </a:xfrm>
          <a:prstGeom prst="rect">
            <a:avLst/>
          </a:prstGeom>
        </p:spPr>
      </p:pic>
      <p:sp>
        <p:nvSpPr>
          <p:cNvPr id="11" name="Textfeld 10">
            <a:extLst>
              <a:ext uri="{FF2B5EF4-FFF2-40B4-BE49-F238E27FC236}">
                <a16:creationId xmlns:a16="http://schemas.microsoft.com/office/drawing/2014/main" id="{95D650CB-F098-D76E-9771-5C9BF3A6FFC1}"/>
              </a:ext>
            </a:extLst>
          </p:cNvPr>
          <p:cNvSpPr txBox="1"/>
          <p:nvPr/>
        </p:nvSpPr>
        <p:spPr>
          <a:xfrm>
            <a:off x="8514215" y="1858878"/>
            <a:ext cx="3330596" cy="2585323"/>
          </a:xfrm>
          <a:prstGeom prst="rect">
            <a:avLst/>
          </a:prstGeom>
          <a:noFill/>
        </p:spPr>
        <p:txBody>
          <a:bodyPr wrap="square" lIns="0" tIns="0" rIns="0" bIns="0" rtlCol="0">
            <a:spAutoFit/>
          </a:bodyPr>
          <a:lstStyle/>
          <a:p>
            <a:r>
              <a:rPr lang="de-CH" sz="2400" dirty="0"/>
              <a:t>Im Dashboard die passende Ebene wählen (Lines)</a:t>
            </a:r>
          </a:p>
          <a:p>
            <a:endParaRPr lang="de-CH" sz="2400" dirty="0"/>
          </a:p>
          <a:p>
            <a:r>
              <a:rPr lang="de-CH" sz="2400" dirty="0"/>
              <a:t>Unten rechts den Digitalisierungs-Modus einschalten </a:t>
            </a:r>
          </a:p>
        </p:txBody>
      </p:sp>
    </p:spTree>
    <p:extLst>
      <p:ext uri="{BB962C8B-B14F-4D97-AF65-F5344CB8AC3E}">
        <p14:creationId xmlns:p14="http://schemas.microsoft.com/office/powerpoint/2010/main" val="3447525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ACC72-31A7-0487-AF21-879F355473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1368FC-F3AC-FA13-82E1-223C715962F8}"/>
              </a:ext>
            </a:extLst>
          </p:cNvPr>
          <p:cNvSpPr>
            <a:spLocks noGrp="1"/>
          </p:cNvSpPr>
          <p:nvPr>
            <p:ph type="title"/>
          </p:nvPr>
        </p:nvSpPr>
        <p:spPr/>
        <p:txBody>
          <a:bodyPr/>
          <a:lstStyle/>
          <a:p>
            <a:r>
              <a:rPr lang="de-CH" dirty="0"/>
              <a:t>Eine Linie zeichnen</a:t>
            </a:r>
          </a:p>
        </p:txBody>
      </p:sp>
      <p:sp>
        <p:nvSpPr>
          <p:cNvPr id="4" name="Foliennummernplatzhalter 3">
            <a:extLst>
              <a:ext uri="{FF2B5EF4-FFF2-40B4-BE49-F238E27FC236}">
                <a16:creationId xmlns:a16="http://schemas.microsoft.com/office/drawing/2014/main" id="{94D5F3D5-8668-7A54-31F9-C5F69AE4F68F}"/>
              </a:ext>
            </a:extLst>
          </p:cNvPr>
          <p:cNvSpPr>
            <a:spLocks noGrp="1"/>
          </p:cNvSpPr>
          <p:nvPr>
            <p:ph type="sldNum" sz="quarter" idx="12"/>
          </p:nvPr>
        </p:nvSpPr>
        <p:spPr/>
        <p:txBody>
          <a:bodyPr/>
          <a:lstStyle/>
          <a:p>
            <a:fld id="{442AD375-037F-43D0-B059-5172DA06796A}" type="slidenum">
              <a:rPr lang="de-CH" smtClean="0"/>
              <a:pPr/>
              <a:t>26</a:t>
            </a:fld>
            <a:endParaRPr lang="de-CH"/>
          </a:p>
        </p:txBody>
      </p:sp>
      <p:sp>
        <p:nvSpPr>
          <p:cNvPr id="11" name="Textfeld 10">
            <a:extLst>
              <a:ext uri="{FF2B5EF4-FFF2-40B4-BE49-F238E27FC236}">
                <a16:creationId xmlns:a16="http://schemas.microsoft.com/office/drawing/2014/main" id="{B88A0181-C0C1-7361-3339-8E2E34344294}"/>
              </a:ext>
            </a:extLst>
          </p:cNvPr>
          <p:cNvSpPr txBox="1"/>
          <p:nvPr/>
        </p:nvSpPr>
        <p:spPr>
          <a:xfrm>
            <a:off x="8246962" y="1858878"/>
            <a:ext cx="3597849" cy="2954655"/>
          </a:xfrm>
          <a:prstGeom prst="rect">
            <a:avLst/>
          </a:prstGeom>
          <a:noFill/>
        </p:spPr>
        <p:txBody>
          <a:bodyPr wrap="square" lIns="0" tIns="0" rIns="0" bIns="0" rtlCol="0">
            <a:spAutoFit/>
          </a:bodyPr>
          <a:lstStyle/>
          <a:p>
            <a:r>
              <a:rPr lang="de-CH" sz="2400" dirty="0"/>
              <a:t>Mit dem + Button die einzelnen Wegpunkte hinzufügen.</a:t>
            </a:r>
          </a:p>
          <a:p>
            <a:endParaRPr lang="de-CH" sz="2400" dirty="0"/>
          </a:p>
          <a:p>
            <a:r>
              <a:rPr lang="de-CH" sz="2400" dirty="0"/>
              <a:t>Dann abschliessen</a:t>
            </a:r>
          </a:p>
          <a:p>
            <a:endParaRPr lang="de-CH" sz="2400" dirty="0"/>
          </a:p>
          <a:p>
            <a:r>
              <a:rPr lang="de-CH" sz="2400" dirty="0"/>
              <a:t>oder abbrechen </a:t>
            </a:r>
          </a:p>
          <a:p>
            <a:endParaRPr lang="de-CH" sz="2400" dirty="0"/>
          </a:p>
        </p:txBody>
      </p:sp>
      <p:pic>
        <p:nvPicPr>
          <p:cNvPr id="3" name="Grafik 2">
            <a:extLst>
              <a:ext uri="{FF2B5EF4-FFF2-40B4-BE49-F238E27FC236}">
                <a16:creationId xmlns:a16="http://schemas.microsoft.com/office/drawing/2014/main" id="{8FEDD632-1966-BBEE-37F4-3B655A8B4125}"/>
              </a:ext>
            </a:extLst>
          </p:cNvPr>
          <p:cNvPicPr>
            <a:picLocks noChangeAspect="1"/>
          </p:cNvPicPr>
          <p:nvPr/>
        </p:nvPicPr>
        <p:blipFill>
          <a:blip r:embed="rId3"/>
          <a:stretch>
            <a:fillRect/>
          </a:stretch>
        </p:blipFill>
        <p:spPr>
          <a:xfrm>
            <a:off x="5482672" y="548080"/>
            <a:ext cx="2657812" cy="5760000"/>
          </a:xfrm>
          <a:prstGeom prst="rect">
            <a:avLst/>
          </a:prstGeom>
        </p:spPr>
      </p:pic>
      <p:pic>
        <p:nvPicPr>
          <p:cNvPr id="7" name="Grafik 6">
            <a:extLst>
              <a:ext uri="{FF2B5EF4-FFF2-40B4-BE49-F238E27FC236}">
                <a16:creationId xmlns:a16="http://schemas.microsoft.com/office/drawing/2014/main" id="{807DC42D-BAF4-EFCB-5A88-E8D37BC91F68}"/>
              </a:ext>
            </a:extLst>
          </p:cNvPr>
          <p:cNvPicPr>
            <a:picLocks noChangeAspect="1"/>
          </p:cNvPicPr>
          <p:nvPr/>
        </p:nvPicPr>
        <p:blipFill>
          <a:blip r:embed="rId4"/>
          <a:stretch>
            <a:fillRect/>
          </a:stretch>
        </p:blipFill>
        <p:spPr>
          <a:xfrm>
            <a:off x="11187443" y="3271978"/>
            <a:ext cx="416076" cy="444445"/>
          </a:xfrm>
          <a:prstGeom prst="rect">
            <a:avLst/>
          </a:prstGeom>
        </p:spPr>
      </p:pic>
      <p:pic>
        <p:nvPicPr>
          <p:cNvPr id="9" name="Grafik 8">
            <a:extLst>
              <a:ext uri="{FF2B5EF4-FFF2-40B4-BE49-F238E27FC236}">
                <a16:creationId xmlns:a16="http://schemas.microsoft.com/office/drawing/2014/main" id="{E423A313-9BB2-B715-9B0E-DD92E282626B}"/>
              </a:ext>
            </a:extLst>
          </p:cNvPr>
          <p:cNvPicPr>
            <a:picLocks noChangeAspect="1"/>
          </p:cNvPicPr>
          <p:nvPr/>
        </p:nvPicPr>
        <p:blipFill>
          <a:blip r:embed="rId5"/>
          <a:stretch>
            <a:fillRect/>
          </a:stretch>
        </p:blipFill>
        <p:spPr>
          <a:xfrm>
            <a:off x="11175284" y="3983654"/>
            <a:ext cx="463043" cy="453396"/>
          </a:xfrm>
          <a:prstGeom prst="rect">
            <a:avLst/>
          </a:prstGeom>
        </p:spPr>
      </p:pic>
      <p:pic>
        <p:nvPicPr>
          <p:cNvPr id="14" name="Grafik 13">
            <a:extLst>
              <a:ext uri="{FF2B5EF4-FFF2-40B4-BE49-F238E27FC236}">
                <a16:creationId xmlns:a16="http://schemas.microsoft.com/office/drawing/2014/main" id="{77E5E4E0-EB08-2429-15E7-D040E20A0F22}"/>
              </a:ext>
            </a:extLst>
          </p:cNvPr>
          <p:cNvPicPr>
            <a:picLocks noChangeAspect="1"/>
          </p:cNvPicPr>
          <p:nvPr/>
        </p:nvPicPr>
        <p:blipFill>
          <a:blip r:embed="rId6"/>
          <a:stretch>
            <a:fillRect/>
          </a:stretch>
        </p:blipFill>
        <p:spPr>
          <a:xfrm>
            <a:off x="11175284" y="2568048"/>
            <a:ext cx="406485" cy="411052"/>
          </a:xfrm>
          <a:prstGeom prst="rect">
            <a:avLst/>
          </a:prstGeom>
        </p:spPr>
      </p:pic>
    </p:spTree>
    <p:extLst>
      <p:ext uri="{BB962C8B-B14F-4D97-AF65-F5344CB8AC3E}">
        <p14:creationId xmlns:p14="http://schemas.microsoft.com/office/powerpoint/2010/main" val="4177377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1E97E-5F52-1B76-37E8-2D47A85D77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6D5456-DF5F-AEF8-76D8-3E52E8156DDD}"/>
              </a:ext>
            </a:extLst>
          </p:cNvPr>
          <p:cNvSpPr>
            <a:spLocks noGrp="1"/>
          </p:cNvSpPr>
          <p:nvPr>
            <p:ph type="title"/>
          </p:nvPr>
        </p:nvSpPr>
        <p:spPr/>
        <p:txBody>
          <a:bodyPr/>
          <a:lstStyle/>
          <a:p>
            <a:r>
              <a:rPr lang="de-CH" dirty="0"/>
              <a:t>Eine Linie zeichnen</a:t>
            </a:r>
          </a:p>
        </p:txBody>
      </p:sp>
      <p:sp>
        <p:nvSpPr>
          <p:cNvPr id="4" name="Foliennummernplatzhalter 3">
            <a:extLst>
              <a:ext uri="{FF2B5EF4-FFF2-40B4-BE49-F238E27FC236}">
                <a16:creationId xmlns:a16="http://schemas.microsoft.com/office/drawing/2014/main" id="{31481473-A935-8081-DA14-39E543E85126}"/>
              </a:ext>
            </a:extLst>
          </p:cNvPr>
          <p:cNvSpPr>
            <a:spLocks noGrp="1"/>
          </p:cNvSpPr>
          <p:nvPr>
            <p:ph type="sldNum" sz="quarter" idx="12"/>
          </p:nvPr>
        </p:nvSpPr>
        <p:spPr/>
        <p:txBody>
          <a:bodyPr/>
          <a:lstStyle/>
          <a:p>
            <a:fld id="{442AD375-037F-43D0-B059-5172DA06796A}" type="slidenum">
              <a:rPr lang="de-CH" smtClean="0"/>
              <a:pPr/>
              <a:t>27</a:t>
            </a:fld>
            <a:endParaRPr lang="de-CH"/>
          </a:p>
        </p:txBody>
      </p:sp>
      <p:sp>
        <p:nvSpPr>
          <p:cNvPr id="11" name="Textfeld 10">
            <a:extLst>
              <a:ext uri="{FF2B5EF4-FFF2-40B4-BE49-F238E27FC236}">
                <a16:creationId xmlns:a16="http://schemas.microsoft.com/office/drawing/2014/main" id="{04CFD346-B506-BA4B-E309-29DF1993B90C}"/>
              </a:ext>
            </a:extLst>
          </p:cNvPr>
          <p:cNvSpPr txBox="1"/>
          <p:nvPr/>
        </p:nvSpPr>
        <p:spPr>
          <a:xfrm>
            <a:off x="8246963" y="1858878"/>
            <a:ext cx="3495554" cy="2585323"/>
          </a:xfrm>
          <a:prstGeom prst="rect">
            <a:avLst/>
          </a:prstGeom>
          <a:noFill/>
        </p:spPr>
        <p:txBody>
          <a:bodyPr wrap="square" lIns="0" tIns="0" rIns="0" bIns="0" rtlCol="0">
            <a:spAutoFit/>
          </a:bodyPr>
          <a:lstStyle/>
          <a:p>
            <a:r>
              <a:rPr lang="de-CH" sz="2400" dirty="0"/>
              <a:t>Im Formular, das sich öffnet, Name der Linie und die gewünschte Farbe eingeben.</a:t>
            </a:r>
          </a:p>
          <a:p>
            <a:endParaRPr lang="de-CH" sz="2400" dirty="0"/>
          </a:p>
          <a:p>
            <a:r>
              <a:rPr lang="de-CH" sz="2400" dirty="0"/>
              <a:t>Mit         die Linie speichern</a:t>
            </a:r>
          </a:p>
        </p:txBody>
      </p:sp>
      <p:sp>
        <p:nvSpPr>
          <p:cNvPr id="5" name="AutoShape 2">
            <a:extLst>
              <a:ext uri="{FF2B5EF4-FFF2-40B4-BE49-F238E27FC236}">
                <a16:creationId xmlns:a16="http://schemas.microsoft.com/office/drawing/2014/main" id="{1598DFAA-C839-473E-83C9-005B83B725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6" name="Grafik 5">
            <a:extLst>
              <a:ext uri="{FF2B5EF4-FFF2-40B4-BE49-F238E27FC236}">
                <a16:creationId xmlns:a16="http://schemas.microsoft.com/office/drawing/2014/main" id="{0A90F4A4-5B95-65AE-68B4-74375185780C}"/>
              </a:ext>
            </a:extLst>
          </p:cNvPr>
          <p:cNvPicPr>
            <a:picLocks noChangeAspect="1"/>
          </p:cNvPicPr>
          <p:nvPr/>
        </p:nvPicPr>
        <p:blipFill>
          <a:blip r:embed="rId3"/>
          <a:stretch>
            <a:fillRect/>
          </a:stretch>
        </p:blipFill>
        <p:spPr>
          <a:xfrm>
            <a:off x="5447816" y="549000"/>
            <a:ext cx="2657812" cy="5760000"/>
          </a:xfrm>
          <a:prstGeom prst="rect">
            <a:avLst/>
          </a:prstGeom>
        </p:spPr>
      </p:pic>
      <p:pic>
        <p:nvPicPr>
          <p:cNvPr id="10" name="Grafik 9">
            <a:extLst>
              <a:ext uri="{FF2B5EF4-FFF2-40B4-BE49-F238E27FC236}">
                <a16:creationId xmlns:a16="http://schemas.microsoft.com/office/drawing/2014/main" id="{CB7EC219-B0D9-B293-9E56-B7C191832AB7}"/>
              </a:ext>
            </a:extLst>
          </p:cNvPr>
          <p:cNvPicPr>
            <a:picLocks noChangeAspect="1"/>
          </p:cNvPicPr>
          <p:nvPr/>
        </p:nvPicPr>
        <p:blipFill>
          <a:blip r:embed="rId4"/>
          <a:stretch>
            <a:fillRect/>
          </a:stretch>
        </p:blipFill>
        <p:spPr>
          <a:xfrm>
            <a:off x="8907716" y="3657123"/>
            <a:ext cx="342964" cy="364399"/>
          </a:xfrm>
          <a:prstGeom prst="rect">
            <a:avLst/>
          </a:prstGeom>
          <a:ln>
            <a:solidFill>
              <a:schemeClr val="bg1">
                <a:lumMod val="85000"/>
              </a:schemeClr>
            </a:solidFill>
          </a:ln>
        </p:spPr>
      </p:pic>
    </p:spTree>
    <p:extLst>
      <p:ext uri="{BB962C8B-B14F-4D97-AF65-F5344CB8AC3E}">
        <p14:creationId xmlns:p14="http://schemas.microsoft.com/office/powerpoint/2010/main" val="2009226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D9441-2E6C-3958-64D2-8A829E14677F}"/>
              </a:ext>
            </a:extLst>
          </p:cNvPr>
          <p:cNvSpPr>
            <a:spLocks noGrp="1"/>
          </p:cNvSpPr>
          <p:nvPr>
            <p:ph type="title"/>
          </p:nvPr>
        </p:nvSpPr>
        <p:spPr/>
        <p:txBody>
          <a:bodyPr/>
          <a:lstStyle/>
          <a:p>
            <a:r>
              <a:rPr lang="de-CH" dirty="0"/>
              <a:t>Formulare</a:t>
            </a:r>
          </a:p>
        </p:txBody>
      </p:sp>
      <p:sp>
        <p:nvSpPr>
          <p:cNvPr id="4" name="Foliennummernplatzhalter 3">
            <a:extLst>
              <a:ext uri="{FF2B5EF4-FFF2-40B4-BE49-F238E27FC236}">
                <a16:creationId xmlns:a16="http://schemas.microsoft.com/office/drawing/2014/main" id="{597A7F20-9F62-2CD7-EC53-73159044ADA8}"/>
              </a:ext>
            </a:extLst>
          </p:cNvPr>
          <p:cNvSpPr>
            <a:spLocks noGrp="1"/>
          </p:cNvSpPr>
          <p:nvPr>
            <p:ph type="sldNum" sz="quarter" idx="12"/>
          </p:nvPr>
        </p:nvSpPr>
        <p:spPr/>
        <p:txBody>
          <a:bodyPr/>
          <a:lstStyle/>
          <a:p>
            <a:fld id="{442AD375-037F-43D0-B059-5172DA06796A}" type="slidenum">
              <a:rPr lang="de-CH" smtClean="0"/>
              <a:pPr/>
              <a:t>28</a:t>
            </a:fld>
            <a:endParaRPr lang="de-CH"/>
          </a:p>
        </p:txBody>
      </p:sp>
      <p:pic>
        <p:nvPicPr>
          <p:cNvPr id="12" name="Grafik 11">
            <a:extLst>
              <a:ext uri="{FF2B5EF4-FFF2-40B4-BE49-F238E27FC236}">
                <a16:creationId xmlns:a16="http://schemas.microsoft.com/office/drawing/2014/main" id="{4E8D7467-00C7-D692-A919-7B0F457D4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3124" y="892591"/>
            <a:ext cx="2657812" cy="5760000"/>
          </a:xfrm>
          <a:prstGeom prst="rect">
            <a:avLst/>
          </a:prstGeom>
          <a:ln>
            <a:solidFill>
              <a:schemeClr val="bg2">
                <a:lumMod val="50000"/>
              </a:schemeClr>
            </a:solidFill>
          </a:ln>
        </p:spPr>
      </p:pic>
      <p:sp>
        <p:nvSpPr>
          <p:cNvPr id="14" name="Pfeil: gestreift nach rechts 13">
            <a:extLst>
              <a:ext uri="{FF2B5EF4-FFF2-40B4-BE49-F238E27FC236}">
                <a16:creationId xmlns:a16="http://schemas.microsoft.com/office/drawing/2014/main" id="{D63E1C87-7C25-D684-62EC-29F883633001}"/>
              </a:ext>
            </a:extLst>
          </p:cNvPr>
          <p:cNvSpPr/>
          <p:nvPr/>
        </p:nvSpPr>
        <p:spPr>
          <a:xfrm flipH="1">
            <a:off x="5586077" y="2805331"/>
            <a:ext cx="746145"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dirty="0"/>
          </a:p>
        </p:txBody>
      </p:sp>
      <p:pic>
        <p:nvPicPr>
          <p:cNvPr id="6" name="Grafik 5">
            <a:extLst>
              <a:ext uri="{FF2B5EF4-FFF2-40B4-BE49-F238E27FC236}">
                <a16:creationId xmlns:a16="http://schemas.microsoft.com/office/drawing/2014/main" id="{04F3E01C-2E4C-6864-700C-4A0FD7E86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116" y="886470"/>
            <a:ext cx="2657813" cy="5760000"/>
          </a:xfrm>
          <a:prstGeom prst="rect">
            <a:avLst/>
          </a:prstGeom>
        </p:spPr>
      </p:pic>
      <p:sp>
        <p:nvSpPr>
          <p:cNvPr id="13" name="Textfeld 12">
            <a:extLst>
              <a:ext uri="{FF2B5EF4-FFF2-40B4-BE49-F238E27FC236}">
                <a16:creationId xmlns:a16="http://schemas.microsoft.com/office/drawing/2014/main" id="{321B8033-6337-461B-E724-A34E628DE567}"/>
              </a:ext>
            </a:extLst>
          </p:cNvPr>
          <p:cNvSpPr txBox="1"/>
          <p:nvPr/>
        </p:nvSpPr>
        <p:spPr>
          <a:xfrm>
            <a:off x="7175501" y="892591"/>
            <a:ext cx="4354418" cy="1107996"/>
          </a:xfrm>
          <a:prstGeom prst="rect">
            <a:avLst/>
          </a:prstGeom>
          <a:noFill/>
        </p:spPr>
        <p:txBody>
          <a:bodyPr wrap="square" lIns="0" tIns="0" rIns="0" bIns="0" rtlCol="0">
            <a:spAutoFit/>
          </a:bodyPr>
          <a:lstStyle/>
          <a:p>
            <a:r>
              <a:rPr lang="de-CH" sz="2400" dirty="0"/>
              <a:t>Dashboard:</a:t>
            </a:r>
            <a:br>
              <a:rPr lang="de-CH" sz="2400" dirty="0"/>
            </a:br>
            <a:r>
              <a:rPr lang="de-CH" sz="2400" dirty="0"/>
              <a:t>Langes Drücken auf den Layer «Lines» öffnet das Menü.</a:t>
            </a:r>
          </a:p>
        </p:txBody>
      </p:sp>
      <p:sp>
        <p:nvSpPr>
          <p:cNvPr id="16" name="Pfeil: gestreift nach rechts 15">
            <a:extLst>
              <a:ext uri="{FF2B5EF4-FFF2-40B4-BE49-F238E27FC236}">
                <a16:creationId xmlns:a16="http://schemas.microsoft.com/office/drawing/2014/main" id="{196FC1F7-93C1-9B8F-7CF6-3952DEEEF6F6}"/>
              </a:ext>
            </a:extLst>
          </p:cNvPr>
          <p:cNvSpPr/>
          <p:nvPr/>
        </p:nvSpPr>
        <p:spPr>
          <a:xfrm flipH="1">
            <a:off x="5826526" y="4155676"/>
            <a:ext cx="640418"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8" name="Grafik 7">
            <a:extLst>
              <a:ext uri="{FF2B5EF4-FFF2-40B4-BE49-F238E27FC236}">
                <a16:creationId xmlns:a16="http://schemas.microsoft.com/office/drawing/2014/main" id="{BD6EB1A7-03A5-2733-B1B6-BD80AD51F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117" y="886470"/>
            <a:ext cx="2657812" cy="5760000"/>
          </a:xfrm>
          <a:prstGeom prst="rect">
            <a:avLst/>
          </a:prstGeom>
          <a:ln>
            <a:solidFill>
              <a:schemeClr val="bg2">
                <a:lumMod val="50000"/>
              </a:schemeClr>
            </a:solidFill>
          </a:ln>
        </p:spPr>
      </p:pic>
      <p:sp>
        <p:nvSpPr>
          <p:cNvPr id="17" name="Textfeld 16">
            <a:extLst>
              <a:ext uri="{FF2B5EF4-FFF2-40B4-BE49-F238E27FC236}">
                <a16:creationId xmlns:a16="http://schemas.microsoft.com/office/drawing/2014/main" id="{AF026EE6-FA71-EDC6-FD63-60AF18768C2B}"/>
              </a:ext>
            </a:extLst>
          </p:cNvPr>
          <p:cNvSpPr txBox="1"/>
          <p:nvPr/>
        </p:nvSpPr>
        <p:spPr>
          <a:xfrm>
            <a:off x="7181509" y="2184477"/>
            <a:ext cx="4354418" cy="738664"/>
          </a:xfrm>
          <a:prstGeom prst="rect">
            <a:avLst/>
          </a:prstGeom>
          <a:noFill/>
        </p:spPr>
        <p:txBody>
          <a:bodyPr wrap="square" lIns="0" tIns="0" rIns="0" bIns="0" rtlCol="0">
            <a:spAutoFit/>
          </a:bodyPr>
          <a:lstStyle/>
          <a:p>
            <a:r>
              <a:rPr lang="de-CH" sz="2400" dirty="0"/>
              <a:t>«Objektliste anzeigen» bringt eine Liste aller Linien.</a:t>
            </a:r>
          </a:p>
        </p:txBody>
      </p:sp>
      <p:sp>
        <p:nvSpPr>
          <p:cNvPr id="15" name="Pfeil: gestreift nach rechts 14">
            <a:extLst>
              <a:ext uri="{FF2B5EF4-FFF2-40B4-BE49-F238E27FC236}">
                <a16:creationId xmlns:a16="http://schemas.microsoft.com/office/drawing/2014/main" id="{C0881F35-1A51-8563-DAA2-963EAA8A8EB5}"/>
              </a:ext>
            </a:extLst>
          </p:cNvPr>
          <p:cNvSpPr/>
          <p:nvPr/>
        </p:nvSpPr>
        <p:spPr>
          <a:xfrm flipH="1">
            <a:off x="4988535" y="4344767"/>
            <a:ext cx="742316"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0" name="Grafik 9">
            <a:extLst>
              <a:ext uri="{FF2B5EF4-FFF2-40B4-BE49-F238E27FC236}">
                <a16:creationId xmlns:a16="http://schemas.microsoft.com/office/drawing/2014/main" id="{7F829FAE-F8CF-3456-168B-A76A2A4F6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063" y="886470"/>
            <a:ext cx="2657812" cy="5760000"/>
          </a:xfrm>
          <a:prstGeom prst="rect">
            <a:avLst/>
          </a:prstGeom>
          <a:ln>
            <a:solidFill>
              <a:schemeClr val="bg2">
                <a:lumMod val="50000"/>
              </a:schemeClr>
            </a:solidFill>
          </a:ln>
        </p:spPr>
      </p:pic>
      <p:sp>
        <p:nvSpPr>
          <p:cNvPr id="18" name="Textfeld 17">
            <a:extLst>
              <a:ext uri="{FF2B5EF4-FFF2-40B4-BE49-F238E27FC236}">
                <a16:creationId xmlns:a16="http://schemas.microsoft.com/office/drawing/2014/main" id="{4A116A11-E229-FB8F-9300-907E4440B9FE}"/>
              </a:ext>
            </a:extLst>
          </p:cNvPr>
          <p:cNvSpPr txBox="1"/>
          <p:nvPr/>
        </p:nvSpPr>
        <p:spPr>
          <a:xfrm>
            <a:off x="7175501" y="3429000"/>
            <a:ext cx="4354418" cy="738664"/>
          </a:xfrm>
          <a:prstGeom prst="rect">
            <a:avLst/>
          </a:prstGeom>
          <a:noFill/>
        </p:spPr>
        <p:txBody>
          <a:bodyPr wrap="square" lIns="0" tIns="0" rIns="0" bIns="0" rtlCol="0">
            <a:spAutoFit/>
          </a:bodyPr>
          <a:lstStyle/>
          <a:p>
            <a:r>
              <a:rPr lang="de-CH" sz="2400" dirty="0"/>
              <a:t>Klick auf ein Objekt öffnet des zugehörige Formular.</a:t>
            </a:r>
          </a:p>
        </p:txBody>
      </p:sp>
      <p:sp>
        <p:nvSpPr>
          <p:cNvPr id="19" name="Textfeld 18">
            <a:extLst>
              <a:ext uri="{FF2B5EF4-FFF2-40B4-BE49-F238E27FC236}">
                <a16:creationId xmlns:a16="http://schemas.microsoft.com/office/drawing/2014/main" id="{FF28B797-9D08-F1D3-67BD-0A3E50ABE4BB}"/>
              </a:ext>
            </a:extLst>
          </p:cNvPr>
          <p:cNvSpPr txBox="1"/>
          <p:nvPr/>
        </p:nvSpPr>
        <p:spPr>
          <a:xfrm>
            <a:off x="7220108" y="4857414"/>
            <a:ext cx="4354418" cy="1107996"/>
          </a:xfrm>
          <a:prstGeom prst="rect">
            <a:avLst/>
          </a:prstGeom>
          <a:noFill/>
        </p:spPr>
        <p:txBody>
          <a:bodyPr wrap="square" lIns="0" tIns="0" rIns="0" bIns="0" rtlCol="0">
            <a:spAutoFit/>
          </a:bodyPr>
          <a:lstStyle/>
          <a:p>
            <a:r>
              <a:rPr lang="de-CH" sz="2400" dirty="0"/>
              <a:t>Das Formular enthält alle Daten, die mit dem Objekt zusammen gespeichert sind.</a:t>
            </a:r>
          </a:p>
        </p:txBody>
      </p:sp>
      <p:sp>
        <p:nvSpPr>
          <p:cNvPr id="20" name="Pfeil: gestreift nach rechts 19">
            <a:extLst>
              <a:ext uri="{FF2B5EF4-FFF2-40B4-BE49-F238E27FC236}">
                <a16:creationId xmlns:a16="http://schemas.microsoft.com/office/drawing/2014/main" id="{82C5A412-C285-1225-1C49-DAC11D340A02}"/>
              </a:ext>
            </a:extLst>
          </p:cNvPr>
          <p:cNvSpPr/>
          <p:nvPr/>
        </p:nvSpPr>
        <p:spPr>
          <a:xfrm rot="18971602">
            <a:off x="5273959" y="1448190"/>
            <a:ext cx="709021" cy="369332"/>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21" name="Textfeld 20">
            <a:extLst>
              <a:ext uri="{FF2B5EF4-FFF2-40B4-BE49-F238E27FC236}">
                <a16:creationId xmlns:a16="http://schemas.microsoft.com/office/drawing/2014/main" id="{18A9A324-CECA-7EFB-DAD1-C660E5D11600}"/>
              </a:ext>
            </a:extLst>
          </p:cNvPr>
          <p:cNvSpPr txBox="1"/>
          <p:nvPr/>
        </p:nvSpPr>
        <p:spPr>
          <a:xfrm>
            <a:off x="550863" y="3280485"/>
            <a:ext cx="3082514" cy="1107996"/>
          </a:xfrm>
          <a:prstGeom prst="rect">
            <a:avLst/>
          </a:prstGeom>
          <a:noFill/>
        </p:spPr>
        <p:txBody>
          <a:bodyPr wrap="square" lIns="0" tIns="0" rIns="0" bIns="0" rtlCol="0">
            <a:spAutoFit/>
          </a:bodyPr>
          <a:lstStyle/>
          <a:p>
            <a:r>
              <a:rPr lang="de-CH" sz="2400" dirty="0"/>
              <a:t>Nach Klick auf den Bleistift können Daten bearbeitet werden.</a:t>
            </a:r>
          </a:p>
        </p:txBody>
      </p:sp>
    </p:spTree>
    <p:extLst>
      <p:ext uri="{BB962C8B-B14F-4D97-AF65-F5344CB8AC3E}">
        <p14:creationId xmlns:p14="http://schemas.microsoft.com/office/powerpoint/2010/main" val="382589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2" presetClass="entr" presetSubtype="4" fill="hold" grpId="0" nodeType="afterEffect">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10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par>
                          <p:cTn id="29" fill="hold">
                            <p:stCondLst>
                              <p:cond delay="0"/>
                            </p:stCondLst>
                            <p:childTnLst>
                              <p:par>
                                <p:cTn id="30" presetID="10" presetClass="entr" presetSubtype="0" fill="hold" grpId="0" nodeType="afterEffect">
                                  <p:stCondLst>
                                    <p:cond delay="10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1500"/>
                            </p:stCondLst>
                            <p:childTnLst>
                              <p:par>
                                <p:cTn id="34" presetID="10" presetClass="entr" presetSubtype="0" fill="hold" grpId="0" nodeType="afterEffect">
                                  <p:stCondLst>
                                    <p:cond delay="10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par>
                          <p:cTn id="41" fill="hold">
                            <p:stCondLst>
                              <p:cond delay="0"/>
                            </p:stCondLst>
                            <p:childTnLst>
                              <p:par>
                                <p:cTn id="42" presetID="10" presetClass="entr" presetSubtype="0" fill="hold" grpId="0" nodeType="afterEffect">
                                  <p:stCondLst>
                                    <p:cond delay="10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0"/>
                            </p:stCondLst>
                            <p:childTnLst>
                              <p:par>
                                <p:cTn id="50" presetID="10" presetClass="entr" presetSubtype="0" fill="hold" grpId="0" nodeType="afterEffect">
                                  <p:stCondLst>
                                    <p:cond delay="100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6" grpId="0" animBg="1"/>
      <p:bldP spid="17" grpId="0"/>
      <p:bldP spid="15" grpId="0" animBg="1"/>
      <p:bldP spid="18" grpId="0"/>
      <p:bldP spid="19" grpId="0"/>
      <p:bldP spid="2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930847-DAF8-E6DA-ECC9-FEFD762F83C5}"/>
              </a:ext>
            </a:extLst>
          </p:cNvPr>
          <p:cNvSpPr>
            <a:spLocks noGrp="1"/>
          </p:cNvSpPr>
          <p:nvPr>
            <p:ph type="title"/>
          </p:nvPr>
        </p:nvSpPr>
        <p:spPr/>
        <p:txBody>
          <a:bodyPr/>
          <a:lstStyle/>
          <a:p>
            <a:r>
              <a:rPr lang="de-CH" dirty="0"/>
              <a:t>Tracking</a:t>
            </a:r>
          </a:p>
        </p:txBody>
      </p:sp>
      <p:pic>
        <p:nvPicPr>
          <p:cNvPr id="7" name="Inhaltsplatzhalter 6">
            <a:extLst>
              <a:ext uri="{FF2B5EF4-FFF2-40B4-BE49-F238E27FC236}">
                <a16:creationId xmlns:a16="http://schemas.microsoft.com/office/drawing/2014/main" id="{1411A2C3-7CA1-B3B2-BD6E-05095C6B44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5477" y="231225"/>
            <a:ext cx="2592000" cy="5760000"/>
          </a:xfrm>
          <a:prstGeom prst="rect">
            <a:avLst/>
          </a:prstGeom>
        </p:spPr>
      </p:pic>
      <p:sp>
        <p:nvSpPr>
          <p:cNvPr id="4" name="Foliennummernplatzhalter 3">
            <a:extLst>
              <a:ext uri="{FF2B5EF4-FFF2-40B4-BE49-F238E27FC236}">
                <a16:creationId xmlns:a16="http://schemas.microsoft.com/office/drawing/2014/main" id="{E728296C-D231-72E4-65D1-B16E332F746F}"/>
              </a:ext>
            </a:extLst>
          </p:cNvPr>
          <p:cNvSpPr>
            <a:spLocks noGrp="1"/>
          </p:cNvSpPr>
          <p:nvPr>
            <p:ph type="sldNum" sz="quarter" idx="12"/>
          </p:nvPr>
        </p:nvSpPr>
        <p:spPr/>
        <p:txBody>
          <a:bodyPr/>
          <a:lstStyle/>
          <a:p>
            <a:fld id="{442AD375-037F-43D0-B059-5172DA06796A}" type="slidenum">
              <a:rPr lang="de-CH" smtClean="0"/>
              <a:pPr/>
              <a:t>29</a:t>
            </a:fld>
            <a:endParaRPr lang="de-CH"/>
          </a:p>
        </p:txBody>
      </p:sp>
      <p:sp>
        <p:nvSpPr>
          <p:cNvPr id="10" name="Pfeil: gestreift nach rechts 9">
            <a:extLst>
              <a:ext uri="{FF2B5EF4-FFF2-40B4-BE49-F238E27FC236}">
                <a16:creationId xmlns:a16="http://schemas.microsoft.com/office/drawing/2014/main" id="{76863D87-F017-BD98-7880-8EC6257B19B4}"/>
              </a:ext>
            </a:extLst>
          </p:cNvPr>
          <p:cNvSpPr/>
          <p:nvPr/>
        </p:nvSpPr>
        <p:spPr>
          <a:xfrm flipH="1">
            <a:off x="4589972" y="1393267"/>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9" name="Grafik 8">
            <a:extLst>
              <a:ext uri="{FF2B5EF4-FFF2-40B4-BE49-F238E27FC236}">
                <a16:creationId xmlns:a16="http://schemas.microsoft.com/office/drawing/2014/main" id="{CDA19FA3-5EEC-B09A-FB1F-86DA999A1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477" y="231225"/>
            <a:ext cx="2592000" cy="5760000"/>
          </a:xfrm>
          <a:prstGeom prst="rect">
            <a:avLst/>
          </a:prstGeom>
        </p:spPr>
      </p:pic>
      <p:sp>
        <p:nvSpPr>
          <p:cNvPr id="11" name="Pfeil: gestreift nach rechts 10">
            <a:extLst>
              <a:ext uri="{FF2B5EF4-FFF2-40B4-BE49-F238E27FC236}">
                <a16:creationId xmlns:a16="http://schemas.microsoft.com/office/drawing/2014/main" id="{6CF11C52-A172-C895-A592-218CCBE3ED17}"/>
              </a:ext>
            </a:extLst>
          </p:cNvPr>
          <p:cNvSpPr/>
          <p:nvPr/>
        </p:nvSpPr>
        <p:spPr>
          <a:xfrm flipH="1">
            <a:off x="4913966" y="3850673"/>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2" name="Textfeld 11">
            <a:extLst>
              <a:ext uri="{FF2B5EF4-FFF2-40B4-BE49-F238E27FC236}">
                <a16:creationId xmlns:a16="http://schemas.microsoft.com/office/drawing/2014/main" id="{6F4CBBED-E36D-A3A3-592C-5AD52F53D63C}"/>
              </a:ext>
            </a:extLst>
          </p:cNvPr>
          <p:cNvSpPr txBox="1"/>
          <p:nvPr/>
        </p:nvSpPr>
        <p:spPr>
          <a:xfrm>
            <a:off x="6157732" y="798653"/>
            <a:ext cx="3970116" cy="738664"/>
          </a:xfrm>
          <a:prstGeom prst="rect">
            <a:avLst/>
          </a:prstGeom>
          <a:noFill/>
        </p:spPr>
        <p:txBody>
          <a:bodyPr wrap="square" lIns="0" tIns="0" rIns="0" bIns="0" rtlCol="0">
            <a:spAutoFit/>
          </a:bodyPr>
          <a:lstStyle/>
          <a:p>
            <a:r>
              <a:rPr lang="de-CH" sz="2400" dirty="0"/>
              <a:t>Zuerst lange auf die Tracks-Ebene drücken.</a:t>
            </a:r>
          </a:p>
        </p:txBody>
      </p:sp>
      <p:sp>
        <p:nvSpPr>
          <p:cNvPr id="13" name="Textfeld 12">
            <a:extLst>
              <a:ext uri="{FF2B5EF4-FFF2-40B4-BE49-F238E27FC236}">
                <a16:creationId xmlns:a16="http://schemas.microsoft.com/office/drawing/2014/main" id="{4CFFE995-FCE1-D83C-7451-C1A2D54FB71E}"/>
              </a:ext>
            </a:extLst>
          </p:cNvPr>
          <p:cNvSpPr txBox="1"/>
          <p:nvPr/>
        </p:nvSpPr>
        <p:spPr>
          <a:xfrm>
            <a:off x="6157732" y="1983343"/>
            <a:ext cx="3970116" cy="738664"/>
          </a:xfrm>
          <a:prstGeom prst="rect">
            <a:avLst/>
          </a:prstGeom>
          <a:noFill/>
        </p:spPr>
        <p:txBody>
          <a:bodyPr wrap="square" lIns="0" tIns="0" rIns="0" bIns="0" rtlCol="0">
            <a:spAutoFit/>
          </a:bodyPr>
          <a:lstStyle/>
          <a:p>
            <a:r>
              <a:rPr lang="de-CH" sz="2400" dirty="0"/>
              <a:t>Dann «Tracking einrichten» wählen.</a:t>
            </a:r>
          </a:p>
        </p:txBody>
      </p:sp>
      <p:pic>
        <p:nvPicPr>
          <p:cNvPr id="14" name="Grafik 13">
            <a:extLst>
              <a:ext uri="{FF2B5EF4-FFF2-40B4-BE49-F238E27FC236}">
                <a16:creationId xmlns:a16="http://schemas.microsoft.com/office/drawing/2014/main" id="{E7FF9724-5BE0-339D-22A3-4B4C206D471E}"/>
              </a:ext>
            </a:extLst>
          </p:cNvPr>
          <p:cNvPicPr>
            <a:picLocks noChangeAspect="1"/>
          </p:cNvPicPr>
          <p:nvPr/>
        </p:nvPicPr>
        <p:blipFill>
          <a:blip r:embed="rId5"/>
          <a:stretch>
            <a:fillRect/>
          </a:stretch>
        </p:blipFill>
        <p:spPr>
          <a:xfrm>
            <a:off x="3225477" y="231225"/>
            <a:ext cx="2592000" cy="5760000"/>
          </a:xfrm>
          <a:prstGeom prst="rect">
            <a:avLst/>
          </a:prstGeom>
        </p:spPr>
      </p:pic>
      <p:sp>
        <p:nvSpPr>
          <p:cNvPr id="15" name="Textfeld 14">
            <a:extLst>
              <a:ext uri="{FF2B5EF4-FFF2-40B4-BE49-F238E27FC236}">
                <a16:creationId xmlns:a16="http://schemas.microsoft.com/office/drawing/2014/main" id="{477FBA2A-0B0C-1715-96E3-D775743D5E21}"/>
              </a:ext>
            </a:extLst>
          </p:cNvPr>
          <p:cNvSpPr txBox="1"/>
          <p:nvPr/>
        </p:nvSpPr>
        <p:spPr>
          <a:xfrm>
            <a:off x="6157732" y="2975483"/>
            <a:ext cx="3970116" cy="369332"/>
          </a:xfrm>
          <a:prstGeom prst="rect">
            <a:avLst/>
          </a:prstGeom>
          <a:noFill/>
        </p:spPr>
        <p:txBody>
          <a:bodyPr wrap="square" lIns="0" tIns="0" rIns="0" bIns="0" rtlCol="0">
            <a:spAutoFit/>
          </a:bodyPr>
          <a:lstStyle/>
          <a:p>
            <a:r>
              <a:rPr lang="de-CH" sz="2400" dirty="0"/>
              <a:t>Tracking einrichten.</a:t>
            </a:r>
          </a:p>
        </p:txBody>
      </p:sp>
      <p:pic>
        <p:nvPicPr>
          <p:cNvPr id="17" name="Grafik 16">
            <a:extLst>
              <a:ext uri="{FF2B5EF4-FFF2-40B4-BE49-F238E27FC236}">
                <a16:creationId xmlns:a16="http://schemas.microsoft.com/office/drawing/2014/main" id="{29B7FB1C-68F9-FD9F-3CE5-2C02F52DA1DB}"/>
              </a:ext>
            </a:extLst>
          </p:cNvPr>
          <p:cNvPicPr>
            <a:picLocks noChangeAspect="1"/>
          </p:cNvPicPr>
          <p:nvPr/>
        </p:nvPicPr>
        <p:blipFill>
          <a:blip r:embed="rId6"/>
          <a:srcRect t="35695"/>
          <a:stretch>
            <a:fillRect/>
          </a:stretch>
        </p:blipFill>
        <p:spPr>
          <a:xfrm>
            <a:off x="3225477" y="2367593"/>
            <a:ext cx="2600188" cy="36236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8" name="Textfeld 17">
            <a:extLst>
              <a:ext uri="{FF2B5EF4-FFF2-40B4-BE49-F238E27FC236}">
                <a16:creationId xmlns:a16="http://schemas.microsoft.com/office/drawing/2014/main" id="{E5A46C3E-DDEF-19EC-C428-734AFCFE7A72}"/>
              </a:ext>
            </a:extLst>
          </p:cNvPr>
          <p:cNvSpPr txBox="1"/>
          <p:nvPr/>
        </p:nvSpPr>
        <p:spPr>
          <a:xfrm>
            <a:off x="6157732" y="4083478"/>
            <a:ext cx="3970116" cy="738664"/>
          </a:xfrm>
          <a:prstGeom prst="rect">
            <a:avLst/>
          </a:prstGeom>
          <a:noFill/>
        </p:spPr>
        <p:txBody>
          <a:bodyPr wrap="square" lIns="0" tIns="0" rIns="0" bIns="0" rtlCol="0">
            <a:spAutoFit/>
          </a:bodyPr>
          <a:lstStyle/>
          <a:p>
            <a:r>
              <a:rPr lang="de-CH" sz="2400" dirty="0"/>
              <a:t>Maximal tolerierte Distanz eintragen.</a:t>
            </a:r>
          </a:p>
        </p:txBody>
      </p:sp>
      <p:sp>
        <p:nvSpPr>
          <p:cNvPr id="19" name="Ellipse 18">
            <a:extLst>
              <a:ext uri="{FF2B5EF4-FFF2-40B4-BE49-F238E27FC236}">
                <a16:creationId xmlns:a16="http://schemas.microsoft.com/office/drawing/2014/main" id="{2B2840A9-41D2-4563-6D7E-85E12312B7BE}"/>
              </a:ext>
            </a:extLst>
          </p:cNvPr>
          <p:cNvSpPr/>
          <p:nvPr/>
        </p:nvSpPr>
        <p:spPr>
          <a:xfrm>
            <a:off x="5090400" y="3160149"/>
            <a:ext cx="647989" cy="519051"/>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Tree>
    <p:extLst>
      <p:ext uri="{BB962C8B-B14F-4D97-AF65-F5344CB8AC3E}">
        <p14:creationId xmlns:p14="http://schemas.microsoft.com/office/powerpoint/2010/main" val="422777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par>
                          <p:cTn id="46" fill="hold">
                            <p:stCondLst>
                              <p:cond delay="1000"/>
                            </p:stCondLst>
                            <p:childTnLst>
                              <p:par>
                                <p:cTn id="47" presetID="22" presetClass="entr" presetSubtype="4"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5" grpId="0"/>
      <p:bldP spid="18"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t>Die Einsatz-App: Ziele</a:t>
            </a:r>
          </a:p>
        </p:txBody>
      </p:sp>
      <p:sp>
        <p:nvSpPr>
          <p:cNvPr id="4" name="Rechteck: gefaltete Ecke 3">
            <a:extLst>
              <a:ext uri="{FF2B5EF4-FFF2-40B4-BE49-F238E27FC236}">
                <a16:creationId xmlns:a16="http://schemas.microsoft.com/office/drawing/2014/main" id="{DA4DC594-4CD4-44DF-B99A-A701D1FA9F73}"/>
              </a:ext>
            </a:extLst>
          </p:cNvPr>
          <p:cNvSpPr/>
          <p:nvPr/>
        </p:nvSpPr>
        <p:spPr>
          <a:xfrm>
            <a:off x="4755616" y="2358189"/>
            <a:ext cx="6885522" cy="3735107"/>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Textfeld 4">
            <a:extLst>
              <a:ext uri="{FF2B5EF4-FFF2-40B4-BE49-F238E27FC236}">
                <a16:creationId xmlns:a16="http://schemas.microsoft.com/office/drawing/2014/main" id="{FC299435-448E-4E56-9183-6DF8DB7E7BA4}"/>
              </a:ext>
            </a:extLst>
          </p:cNvPr>
          <p:cNvSpPr txBox="1"/>
          <p:nvPr/>
        </p:nvSpPr>
        <p:spPr>
          <a:xfrm>
            <a:off x="4943872" y="2476422"/>
            <a:ext cx="6624737" cy="301621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de-DE" sz="2000" spc="20" dirty="0">
                <a:effectLst/>
                <a:latin typeface="Arial" panose="020B0604020202020204" pitchFamily="34" charset="0"/>
                <a:ea typeface="Arial" panose="020B0604020202020204" pitchFamily="34" charset="0"/>
                <a:cs typeface="Times New Roman" panose="02020603050405020304" pitchFamily="18" charset="0"/>
              </a:rPr>
              <a:t>Koordinaten eines beliebigen Punktes angeben.</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de-DE" sz="2000" spc="20" dirty="0">
                <a:effectLst/>
                <a:latin typeface="Arial" panose="020B0604020202020204" pitchFamily="34" charset="0"/>
                <a:ea typeface="Arial" panose="020B0604020202020204" pitchFamily="34" charset="0"/>
                <a:cs typeface="Times New Roman" panose="02020603050405020304" pitchFamily="18" charset="0"/>
              </a:rPr>
              <a:t>Punkte, Linien und Polygone/Sektoren direkt auf der Karte eingeben und Punkte durch Angabe der Koordinaten eingeben.</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de-DE" sz="2000" spc="20" dirty="0">
                <a:effectLst/>
                <a:latin typeface="Arial" panose="020B0604020202020204" pitchFamily="34" charset="0"/>
                <a:ea typeface="Arial" panose="020B0604020202020204" pitchFamily="34" charset="0"/>
                <a:cs typeface="Times New Roman" panose="02020603050405020304" pitchFamily="18" charset="0"/>
              </a:rPr>
              <a:t>Distanz und Azimut eines Geländepunktes vom aktuellen Standort aus bestimmen.</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de-DE" sz="2000" spc="20" dirty="0">
                <a:effectLst/>
                <a:latin typeface="Arial" panose="020B0604020202020204" pitchFamily="34" charset="0"/>
                <a:ea typeface="Arial" panose="020B0604020202020204" pitchFamily="34" charset="0"/>
                <a:cs typeface="Times New Roman" panose="02020603050405020304" pitchFamily="18" charset="0"/>
              </a:rPr>
              <a:t>Eine gelaufene Route aufzeichnen, speichern und synchronisieren</a:t>
            </a:r>
            <a:r>
              <a:rPr lang="de-DE" sz="1800" spc="20" dirty="0">
                <a:effectLst/>
                <a:latin typeface="Arial" panose="020B0604020202020204" pitchFamily="34" charset="0"/>
                <a:ea typeface="Arial" panose="020B0604020202020204" pitchFamily="34" charset="0"/>
                <a:cs typeface="Times New Roman" panose="02020603050405020304" pitchFamily="18" charset="0"/>
              </a:rPr>
              <a:t>.</a:t>
            </a:r>
            <a:endParaRPr lang="de-CH" sz="1800" spc="2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6" name="Gruppieren 5">
            <a:extLst>
              <a:ext uri="{FF2B5EF4-FFF2-40B4-BE49-F238E27FC236}">
                <a16:creationId xmlns:a16="http://schemas.microsoft.com/office/drawing/2014/main" id="{91FEEB9C-4525-664D-0D04-10D14B54162F}"/>
              </a:ext>
            </a:extLst>
          </p:cNvPr>
          <p:cNvGrpSpPr/>
          <p:nvPr/>
        </p:nvGrpSpPr>
        <p:grpSpPr>
          <a:xfrm rot="814087">
            <a:off x="2003254" y="2247205"/>
            <a:ext cx="1891493" cy="3700620"/>
            <a:chOff x="6360103" y="1573246"/>
            <a:chExt cx="1891493" cy="3700620"/>
          </a:xfrm>
        </p:grpSpPr>
        <p:pic>
          <p:nvPicPr>
            <p:cNvPr id="7" name="Grafik 6">
              <a:extLst>
                <a:ext uri="{FF2B5EF4-FFF2-40B4-BE49-F238E27FC236}">
                  <a16:creationId xmlns:a16="http://schemas.microsoft.com/office/drawing/2014/main" id="{60DB2270-0654-883A-51CD-BC81C1DAE0A8}"/>
                </a:ext>
              </a:extLst>
            </p:cNvPr>
            <p:cNvPicPr>
              <a:picLocks noChangeAspect="1"/>
            </p:cNvPicPr>
            <p:nvPr/>
          </p:nvPicPr>
          <p:blipFill>
            <a:blip r:embed="rId3"/>
            <a:stretch>
              <a:fillRect/>
            </a:stretch>
          </p:blipFill>
          <p:spPr>
            <a:xfrm>
              <a:off x="6360103" y="1573246"/>
              <a:ext cx="1891493" cy="3700620"/>
            </a:xfrm>
            <a:prstGeom prst="rect">
              <a:avLst/>
            </a:prstGeom>
          </p:spPr>
        </p:pic>
        <p:pic>
          <p:nvPicPr>
            <p:cNvPr id="9" name="Grafik 8">
              <a:extLst>
                <a:ext uri="{FF2B5EF4-FFF2-40B4-BE49-F238E27FC236}">
                  <a16:creationId xmlns:a16="http://schemas.microsoft.com/office/drawing/2014/main" id="{AEA2C857-8B56-D708-A1E7-46143A779D7F}"/>
                </a:ext>
              </a:extLst>
            </p:cNvPr>
            <p:cNvPicPr>
              <a:picLocks noChangeAspect="1"/>
            </p:cNvPicPr>
            <p:nvPr/>
          </p:nvPicPr>
          <p:blipFill>
            <a:blip r:embed="rId4"/>
            <a:stretch>
              <a:fillRect/>
            </a:stretch>
          </p:blipFill>
          <p:spPr>
            <a:xfrm>
              <a:off x="6512723" y="1711036"/>
              <a:ext cx="1598327" cy="3394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316725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D98A7-F8A4-BBCE-6B91-5F2DE3FA1144}"/>
              </a:ext>
            </a:extLst>
          </p:cNvPr>
          <p:cNvSpPr>
            <a:spLocks noGrp="1"/>
          </p:cNvSpPr>
          <p:nvPr>
            <p:ph type="title"/>
          </p:nvPr>
        </p:nvSpPr>
        <p:spPr/>
        <p:txBody>
          <a:bodyPr/>
          <a:lstStyle/>
          <a:p>
            <a:r>
              <a:rPr lang="de-CH" dirty="0"/>
              <a:t>Tracking</a:t>
            </a:r>
          </a:p>
        </p:txBody>
      </p:sp>
      <p:sp>
        <p:nvSpPr>
          <p:cNvPr id="4" name="Foliennummernplatzhalter 3">
            <a:extLst>
              <a:ext uri="{FF2B5EF4-FFF2-40B4-BE49-F238E27FC236}">
                <a16:creationId xmlns:a16="http://schemas.microsoft.com/office/drawing/2014/main" id="{0C52768D-741A-4280-BD2E-31C344DDEF7F}"/>
              </a:ext>
            </a:extLst>
          </p:cNvPr>
          <p:cNvSpPr>
            <a:spLocks noGrp="1"/>
          </p:cNvSpPr>
          <p:nvPr>
            <p:ph type="sldNum" sz="quarter" idx="12"/>
          </p:nvPr>
        </p:nvSpPr>
        <p:spPr/>
        <p:txBody>
          <a:bodyPr/>
          <a:lstStyle/>
          <a:p>
            <a:fld id="{442AD375-037F-43D0-B059-5172DA06796A}" type="slidenum">
              <a:rPr lang="de-CH" smtClean="0"/>
              <a:pPr/>
              <a:t>30</a:t>
            </a:fld>
            <a:endParaRPr lang="de-CH"/>
          </a:p>
        </p:txBody>
      </p:sp>
      <p:pic>
        <p:nvPicPr>
          <p:cNvPr id="8" name="Grafik 7">
            <a:extLst>
              <a:ext uri="{FF2B5EF4-FFF2-40B4-BE49-F238E27FC236}">
                <a16:creationId xmlns:a16="http://schemas.microsoft.com/office/drawing/2014/main" id="{2D0CF180-F600-1329-473E-D20003312E19}"/>
              </a:ext>
            </a:extLst>
          </p:cNvPr>
          <p:cNvPicPr>
            <a:picLocks noChangeAspect="1"/>
          </p:cNvPicPr>
          <p:nvPr/>
        </p:nvPicPr>
        <p:blipFill>
          <a:blip r:embed="rId2"/>
          <a:stretch>
            <a:fillRect/>
          </a:stretch>
        </p:blipFill>
        <p:spPr>
          <a:xfrm>
            <a:off x="550863" y="2352675"/>
            <a:ext cx="2998358" cy="3533602"/>
          </a:xfrm>
          <a:prstGeom prst="rect">
            <a:avLst/>
          </a:prstGeom>
        </p:spPr>
      </p:pic>
      <p:sp>
        <p:nvSpPr>
          <p:cNvPr id="9" name="Textfeld 8">
            <a:extLst>
              <a:ext uri="{FF2B5EF4-FFF2-40B4-BE49-F238E27FC236}">
                <a16:creationId xmlns:a16="http://schemas.microsoft.com/office/drawing/2014/main" id="{42FDB8C6-0663-5E75-6007-E3F5C7CE643F}"/>
              </a:ext>
            </a:extLst>
          </p:cNvPr>
          <p:cNvSpPr txBox="1"/>
          <p:nvPr/>
        </p:nvSpPr>
        <p:spPr>
          <a:xfrm>
            <a:off x="3814676" y="2631004"/>
            <a:ext cx="2619784" cy="2585323"/>
          </a:xfrm>
          <a:prstGeom prst="rect">
            <a:avLst/>
          </a:prstGeom>
          <a:noFill/>
        </p:spPr>
        <p:txBody>
          <a:bodyPr wrap="square" lIns="0" tIns="0" rIns="0" bIns="0" rtlCol="0">
            <a:spAutoFit/>
          </a:bodyPr>
          <a:lstStyle/>
          <a:p>
            <a:r>
              <a:rPr lang="de-CH" sz="2400" dirty="0"/>
              <a:t>Im Formular, das sich öffnet, Name und Farbe des Tracks wählen. </a:t>
            </a:r>
          </a:p>
          <a:p>
            <a:endParaRPr lang="de-CH" sz="2400" dirty="0"/>
          </a:p>
          <a:p>
            <a:r>
              <a:rPr lang="de-CH" sz="2400" dirty="0"/>
              <a:t>Mit        den Track starten</a:t>
            </a:r>
          </a:p>
        </p:txBody>
      </p:sp>
      <p:pic>
        <p:nvPicPr>
          <p:cNvPr id="11" name="Grafik 10">
            <a:extLst>
              <a:ext uri="{FF2B5EF4-FFF2-40B4-BE49-F238E27FC236}">
                <a16:creationId xmlns:a16="http://schemas.microsoft.com/office/drawing/2014/main" id="{61D570C9-BBCD-CC08-E1D0-39608D5A2539}"/>
              </a:ext>
            </a:extLst>
          </p:cNvPr>
          <p:cNvPicPr>
            <a:picLocks noChangeAspect="1"/>
          </p:cNvPicPr>
          <p:nvPr/>
        </p:nvPicPr>
        <p:blipFill>
          <a:blip r:embed="rId3"/>
          <a:stretch>
            <a:fillRect/>
          </a:stretch>
        </p:blipFill>
        <p:spPr>
          <a:xfrm>
            <a:off x="4345476" y="4381155"/>
            <a:ext cx="371304" cy="348097"/>
          </a:xfrm>
          <a:prstGeom prst="rect">
            <a:avLst/>
          </a:prstGeom>
        </p:spPr>
      </p:pic>
      <p:pic>
        <p:nvPicPr>
          <p:cNvPr id="13" name="Grafik 12">
            <a:extLst>
              <a:ext uri="{FF2B5EF4-FFF2-40B4-BE49-F238E27FC236}">
                <a16:creationId xmlns:a16="http://schemas.microsoft.com/office/drawing/2014/main" id="{CC922536-4AF0-AFC8-2AA5-A45B85F0A3D0}"/>
              </a:ext>
            </a:extLst>
          </p:cNvPr>
          <p:cNvPicPr>
            <a:picLocks noChangeAspect="1"/>
          </p:cNvPicPr>
          <p:nvPr/>
        </p:nvPicPr>
        <p:blipFill>
          <a:blip r:embed="rId4"/>
          <a:stretch>
            <a:fillRect/>
          </a:stretch>
        </p:blipFill>
        <p:spPr>
          <a:xfrm>
            <a:off x="7175500" y="2352675"/>
            <a:ext cx="2369525" cy="2789721"/>
          </a:xfrm>
          <a:prstGeom prst="rect">
            <a:avLst/>
          </a:prstGeom>
        </p:spPr>
      </p:pic>
      <p:sp>
        <p:nvSpPr>
          <p:cNvPr id="14" name="Textfeld 13">
            <a:extLst>
              <a:ext uri="{FF2B5EF4-FFF2-40B4-BE49-F238E27FC236}">
                <a16:creationId xmlns:a16="http://schemas.microsoft.com/office/drawing/2014/main" id="{CD75E959-1D6A-9920-CE9E-18B82F30F60B}"/>
              </a:ext>
            </a:extLst>
          </p:cNvPr>
          <p:cNvSpPr txBox="1"/>
          <p:nvPr/>
        </p:nvSpPr>
        <p:spPr>
          <a:xfrm>
            <a:off x="7175500" y="5351344"/>
            <a:ext cx="2619784" cy="369332"/>
          </a:xfrm>
          <a:prstGeom prst="rect">
            <a:avLst/>
          </a:prstGeom>
          <a:noFill/>
        </p:spPr>
        <p:txBody>
          <a:bodyPr wrap="square" lIns="0" tIns="0" rIns="0" bIns="0" rtlCol="0">
            <a:spAutoFit/>
          </a:bodyPr>
          <a:lstStyle/>
          <a:p>
            <a:r>
              <a:rPr lang="de-CH" sz="2400" dirty="0"/>
              <a:t>Tracking läuft.</a:t>
            </a:r>
          </a:p>
        </p:txBody>
      </p:sp>
    </p:spTree>
    <p:extLst>
      <p:ext uri="{BB962C8B-B14F-4D97-AF65-F5344CB8AC3E}">
        <p14:creationId xmlns:p14="http://schemas.microsoft.com/office/powerpoint/2010/main" val="2267879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D98A7-F8A4-BBCE-6B91-5F2DE3FA1144}"/>
              </a:ext>
            </a:extLst>
          </p:cNvPr>
          <p:cNvSpPr>
            <a:spLocks noGrp="1"/>
          </p:cNvSpPr>
          <p:nvPr>
            <p:ph type="title"/>
          </p:nvPr>
        </p:nvSpPr>
        <p:spPr/>
        <p:txBody>
          <a:bodyPr/>
          <a:lstStyle/>
          <a:p>
            <a:r>
              <a:rPr lang="de-CH" dirty="0"/>
              <a:t>Tracking</a:t>
            </a:r>
          </a:p>
        </p:txBody>
      </p:sp>
      <p:sp>
        <p:nvSpPr>
          <p:cNvPr id="4" name="Foliennummernplatzhalter 3">
            <a:extLst>
              <a:ext uri="{FF2B5EF4-FFF2-40B4-BE49-F238E27FC236}">
                <a16:creationId xmlns:a16="http://schemas.microsoft.com/office/drawing/2014/main" id="{0C52768D-741A-4280-BD2E-31C344DDEF7F}"/>
              </a:ext>
            </a:extLst>
          </p:cNvPr>
          <p:cNvSpPr>
            <a:spLocks noGrp="1"/>
          </p:cNvSpPr>
          <p:nvPr>
            <p:ph type="sldNum" sz="quarter" idx="12"/>
          </p:nvPr>
        </p:nvSpPr>
        <p:spPr/>
        <p:txBody>
          <a:bodyPr/>
          <a:lstStyle/>
          <a:p>
            <a:fld id="{442AD375-037F-43D0-B059-5172DA06796A}" type="slidenum">
              <a:rPr lang="de-CH" smtClean="0"/>
              <a:pPr/>
              <a:t>31</a:t>
            </a:fld>
            <a:endParaRPr lang="de-CH"/>
          </a:p>
        </p:txBody>
      </p:sp>
      <p:pic>
        <p:nvPicPr>
          <p:cNvPr id="7" name="Grafik 6">
            <a:extLst>
              <a:ext uri="{FF2B5EF4-FFF2-40B4-BE49-F238E27FC236}">
                <a16:creationId xmlns:a16="http://schemas.microsoft.com/office/drawing/2014/main" id="{919ED07A-C255-30C5-052A-06975D10B891}"/>
              </a:ext>
            </a:extLst>
          </p:cNvPr>
          <p:cNvPicPr>
            <a:picLocks noChangeAspect="1"/>
          </p:cNvPicPr>
          <p:nvPr/>
        </p:nvPicPr>
        <p:blipFill>
          <a:blip r:embed="rId2"/>
          <a:srcRect l="3554" t="5776" r="51745" b="4575"/>
          <a:stretch>
            <a:fillRect/>
          </a:stretch>
        </p:blipFill>
        <p:spPr>
          <a:xfrm>
            <a:off x="4419600" y="160020"/>
            <a:ext cx="2834640" cy="6148060"/>
          </a:xfrm>
          <a:prstGeom prst="rect">
            <a:avLst/>
          </a:prstGeom>
        </p:spPr>
      </p:pic>
      <p:sp>
        <p:nvSpPr>
          <p:cNvPr id="6" name="Textfeld 5">
            <a:extLst>
              <a:ext uri="{FF2B5EF4-FFF2-40B4-BE49-F238E27FC236}">
                <a16:creationId xmlns:a16="http://schemas.microsoft.com/office/drawing/2014/main" id="{0AF3417C-2E8E-884E-6F32-CEF28DC61C96}"/>
              </a:ext>
            </a:extLst>
          </p:cNvPr>
          <p:cNvSpPr txBox="1"/>
          <p:nvPr/>
        </p:nvSpPr>
        <p:spPr>
          <a:xfrm>
            <a:off x="7604760" y="1539240"/>
            <a:ext cx="3543300" cy="2954655"/>
          </a:xfrm>
          <a:prstGeom prst="rect">
            <a:avLst/>
          </a:prstGeom>
          <a:noFill/>
        </p:spPr>
        <p:txBody>
          <a:bodyPr wrap="square" lIns="0" tIns="0" rIns="0" bIns="0" rtlCol="0">
            <a:spAutoFit/>
          </a:bodyPr>
          <a:lstStyle/>
          <a:p>
            <a:r>
              <a:rPr lang="de-CH" sz="2400" dirty="0"/>
              <a:t>Tracking beenden durch Klick auf die Figur beim Track-Layer</a:t>
            </a:r>
          </a:p>
          <a:p>
            <a:endParaRPr lang="de-CH" sz="2400" dirty="0"/>
          </a:p>
          <a:p>
            <a:endParaRPr lang="de-CH" sz="2400" dirty="0"/>
          </a:p>
          <a:p>
            <a:endParaRPr lang="de-CH" sz="2400" dirty="0"/>
          </a:p>
          <a:p>
            <a:r>
              <a:rPr lang="de-CH" sz="2400" dirty="0"/>
              <a:t>… und dann unten rechts «</a:t>
            </a:r>
            <a:r>
              <a:rPr lang="de-CH" sz="2400" dirty="0" err="1"/>
              <a:t>Stop</a:t>
            </a:r>
            <a:r>
              <a:rPr lang="de-CH" sz="2400" dirty="0"/>
              <a:t>» wählen</a:t>
            </a:r>
          </a:p>
        </p:txBody>
      </p:sp>
    </p:spTree>
    <p:extLst>
      <p:ext uri="{BB962C8B-B14F-4D97-AF65-F5344CB8AC3E}">
        <p14:creationId xmlns:p14="http://schemas.microsoft.com/office/powerpoint/2010/main" val="217245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AC318C-17E3-F6BB-28F3-37CD28912D24}"/>
              </a:ext>
            </a:extLst>
          </p:cNvPr>
          <p:cNvSpPr>
            <a:spLocks noGrp="1"/>
          </p:cNvSpPr>
          <p:nvPr>
            <p:ph type="title"/>
          </p:nvPr>
        </p:nvSpPr>
        <p:spPr/>
        <p:txBody>
          <a:bodyPr/>
          <a:lstStyle/>
          <a:p>
            <a:r>
              <a:rPr lang="de-CH" dirty="0"/>
              <a:t>Spezielle Funktionen</a:t>
            </a:r>
          </a:p>
        </p:txBody>
      </p:sp>
      <p:sp>
        <p:nvSpPr>
          <p:cNvPr id="3" name="Inhaltsplatzhalter 2">
            <a:extLst>
              <a:ext uri="{FF2B5EF4-FFF2-40B4-BE49-F238E27FC236}">
                <a16:creationId xmlns:a16="http://schemas.microsoft.com/office/drawing/2014/main" id="{4D9D5A2F-CAF1-54E7-2095-9B315D80A8FB}"/>
              </a:ext>
            </a:extLst>
          </p:cNvPr>
          <p:cNvSpPr>
            <a:spLocks noGrp="1"/>
          </p:cNvSpPr>
          <p:nvPr>
            <p:ph idx="1"/>
          </p:nvPr>
        </p:nvSpPr>
        <p:spPr/>
        <p:txBody>
          <a:bodyPr/>
          <a:lstStyle/>
          <a:p>
            <a:endParaRPr lang="de-CH"/>
          </a:p>
        </p:txBody>
      </p:sp>
      <p:sp>
        <p:nvSpPr>
          <p:cNvPr id="4" name="Foliennummernplatzhalter 3">
            <a:extLst>
              <a:ext uri="{FF2B5EF4-FFF2-40B4-BE49-F238E27FC236}">
                <a16:creationId xmlns:a16="http://schemas.microsoft.com/office/drawing/2014/main" id="{8D52B23A-FA1A-6823-063B-57D5302391C3}"/>
              </a:ext>
            </a:extLst>
          </p:cNvPr>
          <p:cNvSpPr>
            <a:spLocks noGrp="1"/>
          </p:cNvSpPr>
          <p:nvPr>
            <p:ph type="sldNum" sz="quarter" idx="12"/>
          </p:nvPr>
        </p:nvSpPr>
        <p:spPr/>
        <p:txBody>
          <a:bodyPr/>
          <a:lstStyle/>
          <a:p>
            <a:fld id="{442AD375-037F-43D0-B059-5172DA06796A}" type="slidenum">
              <a:rPr lang="de-CH" smtClean="0"/>
              <a:pPr/>
              <a:t>32</a:t>
            </a:fld>
            <a:endParaRPr lang="de-CH"/>
          </a:p>
        </p:txBody>
      </p:sp>
      <p:pic>
        <p:nvPicPr>
          <p:cNvPr id="6" name="Grafik 5">
            <a:extLst>
              <a:ext uri="{FF2B5EF4-FFF2-40B4-BE49-F238E27FC236}">
                <a16:creationId xmlns:a16="http://schemas.microsoft.com/office/drawing/2014/main" id="{DB8C2753-AFA7-84DC-F6BF-6BF248464CCF}"/>
              </a:ext>
            </a:extLst>
          </p:cNvPr>
          <p:cNvPicPr>
            <a:picLocks noChangeAspect="1"/>
          </p:cNvPicPr>
          <p:nvPr/>
        </p:nvPicPr>
        <p:blipFill>
          <a:blip r:embed="rId2"/>
          <a:stretch>
            <a:fillRect/>
          </a:stretch>
        </p:blipFill>
        <p:spPr>
          <a:xfrm>
            <a:off x="320948" y="2352675"/>
            <a:ext cx="12192000" cy="4259056"/>
          </a:xfrm>
          <a:prstGeom prst="rect">
            <a:avLst/>
          </a:prstGeom>
        </p:spPr>
      </p:pic>
    </p:spTree>
    <p:extLst>
      <p:ext uri="{BB962C8B-B14F-4D97-AF65-F5344CB8AC3E}">
        <p14:creationId xmlns:p14="http://schemas.microsoft.com/office/powerpoint/2010/main" val="828220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AD037-F5FB-B5A6-ABD3-EDD6451B898F}"/>
              </a:ext>
            </a:extLst>
          </p:cNvPr>
          <p:cNvSpPr>
            <a:spLocks noGrp="1"/>
          </p:cNvSpPr>
          <p:nvPr>
            <p:ph type="title"/>
          </p:nvPr>
        </p:nvSpPr>
        <p:spPr/>
        <p:txBody>
          <a:bodyPr/>
          <a:lstStyle/>
          <a:p>
            <a:r>
              <a:rPr lang="de-CH" dirty="0" err="1"/>
              <a:t>QField</a:t>
            </a:r>
            <a:r>
              <a:rPr lang="de-CH" dirty="0"/>
              <a:t> am Computer</a:t>
            </a:r>
          </a:p>
        </p:txBody>
      </p:sp>
      <p:graphicFrame>
        <p:nvGraphicFramePr>
          <p:cNvPr id="5" name="Inhaltsplatzhalter 4">
            <a:extLst>
              <a:ext uri="{FF2B5EF4-FFF2-40B4-BE49-F238E27FC236}">
                <a16:creationId xmlns:a16="http://schemas.microsoft.com/office/drawing/2014/main" id="{3FDE5742-6013-B743-54EF-430E6FDDD225}"/>
              </a:ext>
            </a:extLst>
          </p:cNvPr>
          <p:cNvGraphicFramePr>
            <a:graphicFrameLocks noGrp="1"/>
          </p:cNvGraphicFramePr>
          <p:nvPr>
            <p:ph idx="1"/>
            <p:extLst>
              <p:ext uri="{D42A27DB-BD31-4B8C-83A1-F6EECF244321}">
                <p14:modId xmlns:p14="http://schemas.microsoft.com/office/powerpoint/2010/main" val="1377378177"/>
              </p:ext>
            </p:extLst>
          </p:nvPr>
        </p:nvGraphicFramePr>
        <p:xfrm>
          <a:off x="553453" y="2352675"/>
          <a:ext cx="4685297" cy="3638550"/>
        </p:xfrm>
        <a:graphic>
          <a:graphicData uri="http://schemas.openxmlformats.org/drawingml/2006/table">
            <a:tbl>
              <a:tblPr firstRow="1" firstCol="1" bandRow="1">
                <a:tableStyleId>{5940675A-B579-460E-94D1-54222C63F5DA}</a:tableStyleId>
              </a:tblPr>
              <a:tblGrid>
                <a:gridCol w="4685297">
                  <a:extLst>
                    <a:ext uri="{9D8B030D-6E8A-4147-A177-3AD203B41FA5}">
                      <a16:colId xmlns:a16="http://schemas.microsoft.com/office/drawing/2014/main" val="1873532960"/>
                    </a:ext>
                  </a:extLst>
                </a:gridCol>
              </a:tblGrid>
              <a:tr h="3638550">
                <a:tc>
                  <a:txBody>
                    <a:bodyPr/>
                    <a:lstStyle/>
                    <a:p>
                      <a:pPr>
                        <a:lnSpc>
                          <a:spcPct val="100000"/>
                        </a:lnSpc>
                        <a:buNone/>
                      </a:pPr>
                      <a:r>
                        <a:rPr lang="de-CH" sz="2800" spc="20" dirty="0">
                          <a:effectLst/>
                        </a:rPr>
                        <a:t>Die </a:t>
                      </a:r>
                      <a:r>
                        <a:rPr lang="de-CH" sz="2800" spc="20" dirty="0" err="1">
                          <a:effectLst/>
                        </a:rPr>
                        <a:t>QField</a:t>
                      </a:r>
                      <a:r>
                        <a:rPr lang="de-CH" sz="2800" spc="20" dirty="0">
                          <a:effectLst/>
                        </a:rPr>
                        <a:t> App gibt es auch in einer Computer-Version. </a:t>
                      </a:r>
                    </a:p>
                    <a:p>
                      <a:pPr>
                        <a:lnSpc>
                          <a:spcPct val="100000"/>
                        </a:lnSpc>
                        <a:buNone/>
                      </a:pPr>
                      <a:endParaRPr lang="de-CH" sz="2800" spc="20" dirty="0">
                        <a:effectLst/>
                      </a:endParaRPr>
                    </a:p>
                    <a:p>
                      <a:pPr>
                        <a:lnSpc>
                          <a:spcPct val="100000"/>
                        </a:lnSpc>
                        <a:buNone/>
                      </a:pPr>
                      <a:r>
                        <a:rPr lang="de-CH" sz="2800" spc="20" dirty="0">
                          <a:effectLst/>
                        </a:rPr>
                        <a:t>Download auf </a:t>
                      </a:r>
                    </a:p>
                    <a:p>
                      <a:pPr>
                        <a:lnSpc>
                          <a:spcPct val="100000"/>
                        </a:lnSpc>
                        <a:buNone/>
                      </a:pPr>
                      <a:br>
                        <a:rPr lang="de-CH" sz="2800" spc="20" dirty="0">
                          <a:effectLst/>
                        </a:rPr>
                      </a:br>
                      <a:r>
                        <a:rPr lang="de-CH" sz="2800" u="sng" spc="20" dirty="0">
                          <a:effectLst/>
                          <a:hlinkClick r:id="rId2"/>
                        </a:rPr>
                        <a:t>https://qfield.app</a:t>
                      </a:r>
                      <a:endParaRPr lang="de-CH" sz="2800" spc="20" dirty="0">
                        <a:effectLst/>
                      </a:endParaRPr>
                    </a:p>
                    <a:p>
                      <a:pPr>
                        <a:lnSpc>
                          <a:spcPct val="100000"/>
                        </a:lnSpc>
                        <a:buNone/>
                      </a:pPr>
                      <a:r>
                        <a:rPr lang="de-CH" sz="2800" spc="20" dirty="0">
                          <a:effectLst/>
                        </a:rPr>
                        <a:t> </a:t>
                      </a:r>
                      <a:endParaRPr lang="de-CH" sz="28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9777501"/>
                  </a:ext>
                </a:extLst>
              </a:tr>
            </a:tbl>
          </a:graphicData>
        </a:graphic>
      </p:graphicFrame>
      <p:sp>
        <p:nvSpPr>
          <p:cNvPr id="4" name="Foliennummernplatzhalter 3">
            <a:extLst>
              <a:ext uri="{FF2B5EF4-FFF2-40B4-BE49-F238E27FC236}">
                <a16:creationId xmlns:a16="http://schemas.microsoft.com/office/drawing/2014/main" id="{02620944-E0F4-9246-C81B-C0570A19D284}"/>
              </a:ext>
            </a:extLst>
          </p:cNvPr>
          <p:cNvSpPr>
            <a:spLocks noGrp="1"/>
          </p:cNvSpPr>
          <p:nvPr>
            <p:ph type="sldNum" sz="quarter" idx="12"/>
          </p:nvPr>
        </p:nvSpPr>
        <p:spPr/>
        <p:txBody>
          <a:bodyPr/>
          <a:lstStyle/>
          <a:p>
            <a:fld id="{442AD375-037F-43D0-B059-5172DA06796A}" type="slidenum">
              <a:rPr lang="de-CH" smtClean="0"/>
              <a:pPr/>
              <a:t>33</a:t>
            </a:fld>
            <a:endParaRPr lang="de-CH"/>
          </a:p>
        </p:txBody>
      </p:sp>
      <p:pic>
        <p:nvPicPr>
          <p:cNvPr id="7" name="Grafik 6">
            <a:extLst>
              <a:ext uri="{FF2B5EF4-FFF2-40B4-BE49-F238E27FC236}">
                <a16:creationId xmlns:a16="http://schemas.microsoft.com/office/drawing/2014/main" id="{94705E4C-7883-9D50-36B1-BA0C78A681D0}"/>
              </a:ext>
            </a:extLst>
          </p:cNvPr>
          <p:cNvPicPr>
            <a:picLocks noChangeAspect="1"/>
          </p:cNvPicPr>
          <p:nvPr/>
        </p:nvPicPr>
        <p:blipFill>
          <a:blip r:embed="rId3"/>
          <a:stretch>
            <a:fillRect/>
          </a:stretch>
        </p:blipFill>
        <p:spPr>
          <a:xfrm>
            <a:off x="5534024" y="2363578"/>
            <a:ext cx="6245223" cy="4244709"/>
          </a:xfrm>
          <a:prstGeom prst="rect">
            <a:avLst/>
          </a:prstGeom>
          <a:ln>
            <a:solidFill>
              <a:schemeClr val="bg1">
                <a:lumMod val="50000"/>
              </a:schemeClr>
            </a:solidFill>
          </a:ln>
        </p:spPr>
      </p:pic>
    </p:spTree>
    <p:extLst>
      <p:ext uri="{BB962C8B-B14F-4D97-AF65-F5344CB8AC3E}">
        <p14:creationId xmlns:p14="http://schemas.microsoft.com/office/powerpoint/2010/main" val="374940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1C51B-CBD3-D229-F5ED-3956460A5DC0}"/>
              </a:ext>
            </a:extLst>
          </p:cNvPr>
          <p:cNvSpPr>
            <a:spLocks noGrp="1"/>
          </p:cNvSpPr>
          <p:nvPr>
            <p:ph type="title"/>
          </p:nvPr>
        </p:nvSpPr>
        <p:spPr/>
        <p:txBody>
          <a:bodyPr/>
          <a:lstStyle/>
          <a:p>
            <a:r>
              <a:rPr lang="de-CH" dirty="0"/>
              <a:t>Hinweise 1</a:t>
            </a:r>
          </a:p>
        </p:txBody>
      </p:sp>
      <p:graphicFrame>
        <p:nvGraphicFramePr>
          <p:cNvPr id="5" name="Inhaltsplatzhalter 4">
            <a:extLst>
              <a:ext uri="{FF2B5EF4-FFF2-40B4-BE49-F238E27FC236}">
                <a16:creationId xmlns:a16="http://schemas.microsoft.com/office/drawing/2014/main" id="{B8BFC246-F536-CB0E-6A0D-82E11D67FBAB}"/>
              </a:ext>
            </a:extLst>
          </p:cNvPr>
          <p:cNvGraphicFramePr>
            <a:graphicFrameLocks noGrp="1"/>
          </p:cNvGraphicFramePr>
          <p:nvPr>
            <p:ph idx="1"/>
            <p:extLst>
              <p:ext uri="{D42A27DB-BD31-4B8C-83A1-F6EECF244321}">
                <p14:modId xmlns:p14="http://schemas.microsoft.com/office/powerpoint/2010/main" val="2353623885"/>
              </p:ext>
            </p:extLst>
          </p:nvPr>
        </p:nvGraphicFramePr>
        <p:xfrm>
          <a:off x="550862" y="2352675"/>
          <a:ext cx="11090275" cy="4389120"/>
        </p:xfrm>
        <a:graphic>
          <a:graphicData uri="http://schemas.openxmlformats.org/drawingml/2006/table">
            <a:tbl>
              <a:tblPr firstRow="1" firstCol="1" bandRow="1">
                <a:tableStyleId>{5940675A-B579-460E-94D1-54222C63F5DA}</a:tableStyleId>
              </a:tblPr>
              <a:tblGrid>
                <a:gridCol w="2716213">
                  <a:extLst>
                    <a:ext uri="{9D8B030D-6E8A-4147-A177-3AD203B41FA5}">
                      <a16:colId xmlns:a16="http://schemas.microsoft.com/office/drawing/2014/main" val="2427532937"/>
                    </a:ext>
                  </a:extLst>
                </a:gridCol>
                <a:gridCol w="8374062">
                  <a:extLst>
                    <a:ext uri="{9D8B030D-6E8A-4147-A177-3AD203B41FA5}">
                      <a16:colId xmlns:a16="http://schemas.microsoft.com/office/drawing/2014/main" val="83949290"/>
                    </a:ext>
                  </a:extLst>
                </a:gridCol>
              </a:tblGrid>
              <a:tr h="0">
                <a:tc>
                  <a:txBody>
                    <a:bodyPr/>
                    <a:lstStyle/>
                    <a:p>
                      <a:pPr>
                        <a:lnSpc>
                          <a:spcPct val="100000"/>
                        </a:lnSpc>
                        <a:buNone/>
                      </a:pPr>
                      <a:r>
                        <a:rPr lang="de-CH" sz="2400" b="0" spc="20" dirty="0">
                          <a:effectLst/>
                        </a:rPr>
                        <a:t>Punkte durch Koordinaten eingeben.</a:t>
                      </a:r>
                      <a:endParaRPr lang="de-CH" sz="2400" b="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00000"/>
                        </a:lnSpc>
                        <a:buNone/>
                      </a:pPr>
                      <a:r>
                        <a:rPr lang="de-CH" sz="2400" b="0" spc="20" dirty="0">
                          <a:effectLst/>
                        </a:rPr>
                        <a:t>Im Digitalisierungs-Modus den Point-Layer wählen.</a:t>
                      </a:r>
                    </a:p>
                    <a:p>
                      <a:pPr>
                        <a:lnSpc>
                          <a:spcPct val="100000"/>
                        </a:lnSpc>
                        <a:buNone/>
                      </a:pPr>
                      <a:r>
                        <a:rPr lang="de-CH" sz="2400" b="0" spc="20" dirty="0">
                          <a:effectLst/>
                        </a:rPr>
                        <a:t>Auf der Karte den "Such"-Knopf klicken.</a:t>
                      </a:r>
                    </a:p>
                    <a:p>
                      <a:pPr>
                        <a:lnSpc>
                          <a:spcPct val="100000"/>
                        </a:lnSpc>
                        <a:buNone/>
                      </a:pPr>
                      <a:r>
                        <a:rPr lang="de-CH" sz="2400" b="0" spc="20" dirty="0">
                          <a:effectLst/>
                        </a:rPr>
                        <a:t> </a:t>
                      </a:r>
                    </a:p>
                    <a:p>
                      <a:pPr>
                        <a:lnSpc>
                          <a:spcPct val="100000"/>
                        </a:lnSpc>
                        <a:buNone/>
                      </a:pPr>
                      <a:r>
                        <a:rPr lang="de-CH" sz="2400" b="0" spc="20" dirty="0">
                          <a:effectLst/>
                        </a:rPr>
                        <a:t>Im Feld die Koordinaten eingeben, den vorgeschlagenen Punkt wählen und dann den Punkt setzen.</a:t>
                      </a:r>
                    </a:p>
                    <a:p>
                      <a:pPr>
                        <a:lnSpc>
                          <a:spcPct val="100000"/>
                        </a:lnSpc>
                        <a:buNone/>
                      </a:pPr>
                      <a:r>
                        <a:rPr lang="de-CH" sz="2400" b="0" spc="20" dirty="0">
                          <a:effectLst/>
                        </a:rPr>
                        <a:t> </a:t>
                      </a:r>
                      <a:endParaRPr lang="de-CH" sz="2400" b="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344015"/>
                  </a:ext>
                </a:extLst>
              </a:tr>
              <a:tr h="0">
                <a:tc>
                  <a:txBody>
                    <a:bodyPr/>
                    <a:lstStyle/>
                    <a:p>
                      <a:pPr>
                        <a:lnSpc>
                          <a:spcPct val="100000"/>
                        </a:lnSpc>
                        <a:buNone/>
                      </a:pPr>
                      <a:r>
                        <a:rPr lang="de-CH" sz="2400" spc="20" dirty="0">
                          <a:effectLst/>
                        </a:rPr>
                        <a:t>Karten-Ausrichtung</a:t>
                      </a:r>
                    </a:p>
                    <a:p>
                      <a:pPr>
                        <a:lnSpc>
                          <a:spcPct val="100000"/>
                        </a:lnSpc>
                        <a:buNone/>
                      </a:pPr>
                      <a:r>
                        <a:rPr lang="de-CH" sz="2400" spc="20" dirty="0">
                          <a:effectLst/>
                        </a:rPr>
                        <a:t> </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00000"/>
                        </a:lnSpc>
                        <a:buNone/>
                      </a:pPr>
                      <a:r>
                        <a:rPr lang="de-CH" sz="2400" spc="20" dirty="0">
                          <a:effectLst/>
                        </a:rPr>
                        <a:t> Zweimaliges Drücken auf den Positions-Knopf richtet die Karte in Laufrichtung aus.</a:t>
                      </a:r>
                    </a:p>
                    <a:p>
                      <a:pPr>
                        <a:lnSpc>
                          <a:spcPct val="100000"/>
                        </a:lnSpc>
                        <a:buNone/>
                      </a:pPr>
                      <a:r>
                        <a:rPr lang="de-CH" sz="2400" spc="20" dirty="0">
                          <a:effectLst/>
                        </a:rPr>
                        <a:t> </a:t>
                      </a:r>
                    </a:p>
                    <a:p>
                      <a:pPr>
                        <a:lnSpc>
                          <a:spcPct val="100000"/>
                        </a:lnSpc>
                        <a:buNone/>
                      </a:pPr>
                      <a:r>
                        <a:rPr lang="de-CH" sz="2400" spc="20" dirty="0">
                          <a:effectLst/>
                        </a:rPr>
                        <a:t>Klick auf die Kompassnadel richtet die Karte wieder nach Norden aus.</a:t>
                      </a:r>
                    </a:p>
                    <a:p>
                      <a:pPr>
                        <a:lnSpc>
                          <a:spcPct val="100000"/>
                        </a:lnSpc>
                        <a:buNone/>
                      </a:pPr>
                      <a:r>
                        <a:rPr lang="de-CH" sz="2400" spc="20" dirty="0">
                          <a:effectLst/>
                        </a:rPr>
                        <a:t> </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0223336"/>
                  </a:ext>
                </a:extLst>
              </a:tr>
            </a:tbl>
          </a:graphicData>
        </a:graphic>
      </p:graphicFrame>
      <p:sp>
        <p:nvSpPr>
          <p:cNvPr id="4" name="Foliennummernplatzhalter 3">
            <a:extLst>
              <a:ext uri="{FF2B5EF4-FFF2-40B4-BE49-F238E27FC236}">
                <a16:creationId xmlns:a16="http://schemas.microsoft.com/office/drawing/2014/main" id="{7B559338-D17F-0BBD-C177-222FFF6C8B73}"/>
              </a:ext>
            </a:extLst>
          </p:cNvPr>
          <p:cNvSpPr>
            <a:spLocks noGrp="1"/>
          </p:cNvSpPr>
          <p:nvPr>
            <p:ph type="sldNum" sz="quarter" idx="12"/>
          </p:nvPr>
        </p:nvSpPr>
        <p:spPr/>
        <p:txBody>
          <a:bodyPr/>
          <a:lstStyle/>
          <a:p>
            <a:fld id="{442AD375-037F-43D0-B059-5172DA06796A}" type="slidenum">
              <a:rPr lang="de-CH" smtClean="0"/>
              <a:pPr/>
              <a:t>34</a:t>
            </a:fld>
            <a:endParaRPr lang="de-CH"/>
          </a:p>
        </p:txBody>
      </p:sp>
      <p:pic>
        <p:nvPicPr>
          <p:cNvPr id="4097" name="Grafik 1">
            <a:extLst>
              <a:ext uri="{FF2B5EF4-FFF2-40B4-BE49-F238E27FC236}">
                <a16:creationId xmlns:a16="http://schemas.microsoft.com/office/drawing/2014/main" id="{C888A58C-27A8-3420-1427-FAB8E76D7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0" y="4867276"/>
            <a:ext cx="655158" cy="6667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Grafik 1">
            <a:extLst>
              <a:ext uri="{FF2B5EF4-FFF2-40B4-BE49-F238E27FC236}">
                <a16:creationId xmlns:a16="http://schemas.microsoft.com/office/drawing/2014/main" id="{18ED3755-66F0-D860-837A-E1D903B43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9884" y="3135615"/>
            <a:ext cx="631909" cy="631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24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1DADF-F2DF-65A5-1D06-7A46E29A0506}"/>
              </a:ext>
            </a:extLst>
          </p:cNvPr>
          <p:cNvSpPr>
            <a:spLocks noGrp="1"/>
          </p:cNvSpPr>
          <p:nvPr>
            <p:ph type="title"/>
          </p:nvPr>
        </p:nvSpPr>
        <p:spPr/>
        <p:txBody>
          <a:bodyPr/>
          <a:lstStyle/>
          <a:p>
            <a:r>
              <a:rPr lang="de-CH" dirty="0"/>
              <a:t>Hinweise 2</a:t>
            </a:r>
          </a:p>
        </p:txBody>
      </p:sp>
      <p:graphicFrame>
        <p:nvGraphicFramePr>
          <p:cNvPr id="5" name="Inhaltsplatzhalter 4">
            <a:extLst>
              <a:ext uri="{FF2B5EF4-FFF2-40B4-BE49-F238E27FC236}">
                <a16:creationId xmlns:a16="http://schemas.microsoft.com/office/drawing/2014/main" id="{529D82DF-A4CB-F1F1-5002-991205AE8D59}"/>
              </a:ext>
            </a:extLst>
          </p:cNvPr>
          <p:cNvGraphicFramePr>
            <a:graphicFrameLocks noGrp="1"/>
          </p:cNvGraphicFramePr>
          <p:nvPr>
            <p:ph idx="1"/>
            <p:extLst>
              <p:ext uri="{D42A27DB-BD31-4B8C-83A1-F6EECF244321}">
                <p14:modId xmlns:p14="http://schemas.microsoft.com/office/powerpoint/2010/main" val="3642194962"/>
              </p:ext>
            </p:extLst>
          </p:nvPr>
        </p:nvGraphicFramePr>
        <p:xfrm>
          <a:off x="550863" y="2391224"/>
          <a:ext cx="8859838" cy="3841662"/>
        </p:xfrm>
        <a:graphic>
          <a:graphicData uri="http://schemas.openxmlformats.org/drawingml/2006/table">
            <a:tbl>
              <a:tblPr firstRow="1" firstCol="1" bandRow="1">
                <a:tableStyleId>{5940675A-B579-460E-94D1-54222C63F5DA}</a:tableStyleId>
              </a:tblPr>
              <a:tblGrid>
                <a:gridCol w="2797900">
                  <a:extLst>
                    <a:ext uri="{9D8B030D-6E8A-4147-A177-3AD203B41FA5}">
                      <a16:colId xmlns:a16="http://schemas.microsoft.com/office/drawing/2014/main" val="371459438"/>
                    </a:ext>
                  </a:extLst>
                </a:gridCol>
                <a:gridCol w="6061938">
                  <a:extLst>
                    <a:ext uri="{9D8B030D-6E8A-4147-A177-3AD203B41FA5}">
                      <a16:colId xmlns:a16="http://schemas.microsoft.com/office/drawing/2014/main" val="565397295"/>
                    </a:ext>
                  </a:extLst>
                </a:gridCol>
              </a:tblGrid>
              <a:tr h="1841661">
                <a:tc>
                  <a:txBody>
                    <a:bodyPr/>
                    <a:lstStyle/>
                    <a:p>
                      <a:pPr>
                        <a:lnSpc>
                          <a:spcPct val="100000"/>
                        </a:lnSpc>
                        <a:buNone/>
                      </a:pPr>
                      <a:r>
                        <a:rPr lang="de-CH" sz="2400" spc="20" dirty="0">
                          <a:effectLst/>
                        </a:rPr>
                        <a:t>Lautstärkentasten zum digitalisieren.</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00000"/>
                        </a:lnSpc>
                        <a:buNone/>
                      </a:pPr>
                      <a:r>
                        <a:rPr lang="de-CH" sz="2400" spc="20" dirty="0">
                          <a:effectLst/>
                        </a:rPr>
                        <a:t>Bei entsprechender Einstellung (siehe Einstellungen) können Punkte durch Drücken der Lautstärkentasten eingegeben bzw. entfernt werden.</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6011690"/>
                  </a:ext>
                </a:extLst>
              </a:tr>
              <a:tr h="2000001">
                <a:tc>
                  <a:txBody>
                    <a:bodyPr/>
                    <a:lstStyle/>
                    <a:p>
                      <a:pPr>
                        <a:lnSpc>
                          <a:spcPct val="100000"/>
                        </a:lnSpc>
                        <a:buNone/>
                      </a:pPr>
                      <a:r>
                        <a:rPr lang="de-CH" sz="2400" spc="20" dirty="0">
                          <a:effectLst/>
                        </a:rPr>
                        <a:t>Anzeige der Objektnamen.</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00000"/>
                        </a:lnSpc>
                        <a:buNone/>
                      </a:pPr>
                      <a:r>
                        <a:rPr lang="de-CH" sz="2400" spc="20" dirty="0">
                          <a:effectLst/>
                        </a:rPr>
                        <a:t>Im Menü, das bei langem Drücken auf eine Layer-Bezeichnung erscheint, kann man auch die Anzeige der Objektnamen ein- und ausschalten.</a:t>
                      </a:r>
                    </a:p>
                    <a:p>
                      <a:pPr>
                        <a:lnSpc>
                          <a:spcPct val="100000"/>
                        </a:lnSpc>
                        <a:buNone/>
                      </a:pPr>
                      <a:r>
                        <a:rPr lang="de-CH" sz="2400" spc="20" dirty="0">
                          <a:effectLst/>
                        </a:rPr>
                        <a:t> </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273660"/>
                  </a:ext>
                </a:extLst>
              </a:tr>
            </a:tbl>
          </a:graphicData>
        </a:graphic>
      </p:graphicFrame>
      <p:sp>
        <p:nvSpPr>
          <p:cNvPr id="4" name="Foliennummernplatzhalter 3">
            <a:extLst>
              <a:ext uri="{FF2B5EF4-FFF2-40B4-BE49-F238E27FC236}">
                <a16:creationId xmlns:a16="http://schemas.microsoft.com/office/drawing/2014/main" id="{E92F4946-5A41-DA89-16DE-D0BE87F3A6CE}"/>
              </a:ext>
            </a:extLst>
          </p:cNvPr>
          <p:cNvSpPr>
            <a:spLocks noGrp="1"/>
          </p:cNvSpPr>
          <p:nvPr>
            <p:ph type="sldNum" sz="quarter" idx="12"/>
          </p:nvPr>
        </p:nvSpPr>
        <p:spPr/>
        <p:txBody>
          <a:bodyPr/>
          <a:lstStyle/>
          <a:p>
            <a:fld id="{442AD375-037F-43D0-B059-5172DA06796A}" type="slidenum">
              <a:rPr lang="de-CH" smtClean="0"/>
              <a:pPr/>
              <a:t>35</a:t>
            </a:fld>
            <a:endParaRPr lang="de-CH"/>
          </a:p>
        </p:txBody>
      </p:sp>
      <p:pic>
        <p:nvPicPr>
          <p:cNvPr id="7" name="Grafik 6">
            <a:extLst>
              <a:ext uri="{FF2B5EF4-FFF2-40B4-BE49-F238E27FC236}">
                <a16:creationId xmlns:a16="http://schemas.microsoft.com/office/drawing/2014/main" id="{D0650DD0-16F2-835D-ACF1-B7EB807B893D}"/>
              </a:ext>
            </a:extLst>
          </p:cNvPr>
          <p:cNvPicPr>
            <a:picLocks noChangeAspect="1"/>
          </p:cNvPicPr>
          <p:nvPr/>
        </p:nvPicPr>
        <p:blipFill>
          <a:blip r:embed="rId2"/>
          <a:stretch>
            <a:fillRect/>
          </a:stretch>
        </p:blipFill>
        <p:spPr>
          <a:xfrm>
            <a:off x="9763125" y="2391224"/>
            <a:ext cx="1878013" cy="4070021"/>
          </a:xfrm>
          <a:prstGeom prst="rect">
            <a:avLst/>
          </a:prstGeom>
        </p:spPr>
      </p:pic>
    </p:spTree>
    <p:extLst>
      <p:ext uri="{BB962C8B-B14F-4D97-AF65-F5344CB8AC3E}">
        <p14:creationId xmlns:p14="http://schemas.microsoft.com/office/powerpoint/2010/main" val="948030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2DEB83-E205-B0B4-6346-8D599B504867}"/>
              </a:ext>
            </a:extLst>
          </p:cNvPr>
          <p:cNvSpPr>
            <a:spLocks noGrp="1"/>
          </p:cNvSpPr>
          <p:nvPr>
            <p:ph type="title"/>
          </p:nvPr>
        </p:nvSpPr>
        <p:spPr/>
        <p:txBody>
          <a:bodyPr/>
          <a:lstStyle/>
          <a:p>
            <a:r>
              <a:rPr lang="de-DE" dirty="0"/>
              <a:t>Fragen?</a:t>
            </a:r>
            <a:endParaRPr lang="de-CH" dirty="0"/>
          </a:p>
        </p:txBody>
      </p:sp>
      <p:sp>
        <p:nvSpPr>
          <p:cNvPr id="3" name="Inhaltsplatzhalter 2">
            <a:extLst>
              <a:ext uri="{FF2B5EF4-FFF2-40B4-BE49-F238E27FC236}">
                <a16:creationId xmlns:a16="http://schemas.microsoft.com/office/drawing/2014/main" id="{DF931AAF-7D3E-1EE3-31F7-C6EB6B035C70}"/>
              </a:ext>
            </a:extLst>
          </p:cNvPr>
          <p:cNvSpPr>
            <a:spLocks noGrp="1"/>
          </p:cNvSpPr>
          <p:nvPr>
            <p:ph idx="1"/>
          </p:nvPr>
        </p:nvSpPr>
        <p:spPr>
          <a:xfrm>
            <a:off x="554038" y="2339340"/>
            <a:ext cx="11087100" cy="3633036"/>
          </a:xfrm>
        </p:spPr>
        <p:txBody>
          <a:bodyPr/>
          <a:lstStyle/>
          <a:p>
            <a:endParaRPr lang="de-DE" sz="2800" dirty="0"/>
          </a:p>
          <a:p>
            <a:endParaRPr lang="de-CH" dirty="0"/>
          </a:p>
        </p:txBody>
      </p:sp>
      <p:sp>
        <p:nvSpPr>
          <p:cNvPr id="4" name="Foliennummernplatzhalter 3">
            <a:extLst>
              <a:ext uri="{FF2B5EF4-FFF2-40B4-BE49-F238E27FC236}">
                <a16:creationId xmlns:a16="http://schemas.microsoft.com/office/drawing/2014/main" id="{C02B5CAA-FEE6-D4D1-DADF-0953EBACD4AA}"/>
              </a:ext>
            </a:extLst>
          </p:cNvPr>
          <p:cNvSpPr>
            <a:spLocks noGrp="1"/>
          </p:cNvSpPr>
          <p:nvPr>
            <p:ph type="sldNum" sz="quarter" idx="12"/>
          </p:nvPr>
        </p:nvSpPr>
        <p:spPr/>
        <p:txBody>
          <a:bodyPr/>
          <a:lstStyle/>
          <a:p>
            <a:fld id="{442AD375-037F-43D0-B059-5172DA06796A}" type="slidenum">
              <a:rPr lang="de-CH" smtClean="0"/>
              <a:pPr/>
              <a:t>36</a:t>
            </a:fld>
            <a:endParaRPr lang="de-CH"/>
          </a:p>
        </p:txBody>
      </p:sp>
    </p:spTree>
    <p:extLst>
      <p:ext uri="{BB962C8B-B14F-4D97-AF65-F5344CB8AC3E}">
        <p14:creationId xmlns:p14="http://schemas.microsoft.com/office/powerpoint/2010/main" val="3641369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lgn="ctr"/>
            <a:r>
              <a:rPr lang="de-CH" sz="2800"/>
              <a:t>Wie funktioniert eigentlich das GPS?</a:t>
            </a:r>
          </a:p>
        </p:txBody>
      </p:sp>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pic>
        <p:nvPicPr>
          <p:cNvPr id="1026" name="Picture 2" descr="http://previews.123rf.com/images/lenm/lenm1204/lenm120400034/13131944-Illustration-of-a-Shocked-Smiley-Stock-Illustration-emot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8" y="2852936"/>
            <a:ext cx="5474920"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237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44A338A-6B73-4885-A1FE-26F4CC40B9C3}"/>
              </a:ext>
            </a:extLst>
          </p:cNvPr>
          <p:cNvSpPr>
            <a:spLocks noGrp="1"/>
          </p:cNvSpPr>
          <p:nvPr>
            <p:ph type="title"/>
          </p:nvPr>
        </p:nvSpPr>
        <p:spPr/>
        <p:txBody>
          <a:bodyPr/>
          <a:lstStyle/>
          <a:p>
            <a:r>
              <a:rPr lang="de-DE"/>
              <a:t>Der GPS-Satellit</a:t>
            </a:r>
            <a:endParaRPr lang="de-CH"/>
          </a:p>
        </p:txBody>
      </p:sp>
      <p:pic>
        <p:nvPicPr>
          <p:cNvPr id="2050" name="Picture 2">
            <a:extLst>
              <a:ext uri="{FF2B5EF4-FFF2-40B4-BE49-F238E27FC236}">
                <a16:creationId xmlns:a16="http://schemas.microsoft.com/office/drawing/2014/main" id="{9436A17F-B89E-497F-A522-B0E2693667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912" y="3356993"/>
            <a:ext cx="1259632" cy="892239"/>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172DCE0C-0518-475D-8D70-CEEEA25D7BDF}"/>
              </a:ext>
            </a:extLst>
          </p:cNvPr>
          <p:cNvSpPr/>
          <p:nvPr/>
        </p:nvSpPr>
        <p:spPr>
          <a:xfrm>
            <a:off x="5429672" y="3263051"/>
            <a:ext cx="1080120" cy="108012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Ellipse 5">
            <a:extLst>
              <a:ext uri="{FF2B5EF4-FFF2-40B4-BE49-F238E27FC236}">
                <a16:creationId xmlns:a16="http://schemas.microsoft.com/office/drawing/2014/main" id="{D302FD65-1F6B-4EA9-90E9-8A3D9118FE39}"/>
              </a:ext>
            </a:extLst>
          </p:cNvPr>
          <p:cNvSpPr/>
          <p:nvPr/>
        </p:nvSpPr>
        <p:spPr>
          <a:xfrm>
            <a:off x="5231905" y="3044838"/>
            <a:ext cx="1536291" cy="1536291"/>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a:extLst>
              <a:ext uri="{FF2B5EF4-FFF2-40B4-BE49-F238E27FC236}">
                <a16:creationId xmlns:a16="http://schemas.microsoft.com/office/drawing/2014/main" id="{9B5EC3C8-5997-4969-BE4E-6B172033A8A0}"/>
              </a:ext>
            </a:extLst>
          </p:cNvPr>
          <p:cNvSpPr/>
          <p:nvPr/>
        </p:nvSpPr>
        <p:spPr>
          <a:xfrm>
            <a:off x="5005508" y="2852937"/>
            <a:ext cx="1954589" cy="1954589"/>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0402FA9E-95F1-4405-ADD8-442574FBAC24}"/>
              </a:ext>
            </a:extLst>
          </p:cNvPr>
          <p:cNvSpPr/>
          <p:nvPr/>
        </p:nvSpPr>
        <p:spPr>
          <a:xfrm>
            <a:off x="4727848" y="2564904"/>
            <a:ext cx="2520280" cy="252028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69A329BB-65BC-4B8A-B8A3-C60B9731B85E}"/>
              </a:ext>
            </a:extLst>
          </p:cNvPr>
          <p:cNvSpPr/>
          <p:nvPr/>
        </p:nvSpPr>
        <p:spPr>
          <a:xfrm>
            <a:off x="4380123" y="2183185"/>
            <a:ext cx="3239852" cy="3239852"/>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a:extLst>
              <a:ext uri="{FF2B5EF4-FFF2-40B4-BE49-F238E27FC236}">
                <a16:creationId xmlns:a16="http://schemas.microsoft.com/office/drawing/2014/main" id="{15FFC117-F3C9-4EF0-96DD-F57F1BAC8D63}"/>
              </a:ext>
            </a:extLst>
          </p:cNvPr>
          <p:cNvPicPr>
            <a:picLocks noChangeAspect="1"/>
          </p:cNvPicPr>
          <p:nvPr/>
        </p:nvPicPr>
        <p:blipFill>
          <a:blip r:embed="rId4"/>
          <a:stretch>
            <a:fillRect/>
          </a:stretch>
        </p:blipFill>
        <p:spPr>
          <a:xfrm>
            <a:off x="7636215" y="4628604"/>
            <a:ext cx="1188132" cy="1188132"/>
          </a:xfrm>
          <a:prstGeom prst="rect">
            <a:avLst/>
          </a:prstGeom>
        </p:spPr>
      </p:pic>
      <p:sp>
        <p:nvSpPr>
          <p:cNvPr id="10" name="Ellipse 9">
            <a:extLst>
              <a:ext uri="{FF2B5EF4-FFF2-40B4-BE49-F238E27FC236}">
                <a16:creationId xmlns:a16="http://schemas.microsoft.com/office/drawing/2014/main" id="{AEA543F4-09E7-4EA2-987B-766B7108D669}"/>
              </a:ext>
            </a:extLst>
          </p:cNvPr>
          <p:cNvSpPr/>
          <p:nvPr/>
        </p:nvSpPr>
        <p:spPr>
          <a:xfrm>
            <a:off x="3809746" y="1635330"/>
            <a:ext cx="4374486" cy="438595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07703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pic>
        <p:nvPicPr>
          <p:cNvPr id="7" name="Grafik 6">
            <a:extLst>
              <a:ext uri="{FF2B5EF4-FFF2-40B4-BE49-F238E27FC236}">
                <a16:creationId xmlns:a16="http://schemas.microsoft.com/office/drawing/2014/main" id="{AD12D825-1CE4-422B-B356-5A28BE5F292B}"/>
              </a:ext>
            </a:extLst>
          </p:cNvPr>
          <p:cNvPicPr>
            <a:picLocks noChangeAspect="1"/>
          </p:cNvPicPr>
          <p:nvPr/>
        </p:nvPicPr>
        <p:blipFill>
          <a:blip r:embed="rId3"/>
          <a:stretch>
            <a:fillRect/>
          </a:stretch>
        </p:blipFill>
        <p:spPr>
          <a:xfrm>
            <a:off x="5447928" y="3594832"/>
            <a:ext cx="1188132" cy="1188132"/>
          </a:xfrm>
          <a:prstGeom prst="rect">
            <a:avLst/>
          </a:prstGeom>
        </p:spPr>
      </p:pic>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591945" y="184482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sp>
        <p:nvSpPr>
          <p:cNvPr id="2" name="Pfeil: nach rechts 1">
            <a:extLst>
              <a:ext uri="{FF2B5EF4-FFF2-40B4-BE49-F238E27FC236}">
                <a16:creationId xmlns:a16="http://schemas.microsoft.com/office/drawing/2014/main" id="{B4D05422-2579-41C3-86C6-7B0F93872D8D}"/>
              </a:ext>
            </a:extLst>
          </p:cNvPr>
          <p:cNvSpPr/>
          <p:nvPr/>
        </p:nvSpPr>
        <p:spPr>
          <a:xfrm rot="16200000">
            <a:off x="4990225" y="4436858"/>
            <a:ext cx="1564547" cy="41261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074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591945" y="184482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1592575E-AD10-4FDF-AEA9-39BB9F19EFD8}"/>
              </a:ext>
            </a:extLst>
          </p:cNvPr>
          <p:cNvGrpSpPr/>
          <p:nvPr/>
        </p:nvGrpSpPr>
        <p:grpSpPr>
          <a:xfrm>
            <a:off x="4285412" y="1136995"/>
            <a:ext cx="2558361" cy="2558361"/>
            <a:chOff x="2761411" y="1136994"/>
            <a:chExt cx="2558361" cy="2558361"/>
          </a:xfrm>
        </p:grpSpPr>
        <p:sp>
          <p:nvSpPr>
            <p:cNvPr id="4" name="Ellipse 3">
              <a:extLst>
                <a:ext uri="{FF2B5EF4-FFF2-40B4-BE49-F238E27FC236}">
                  <a16:creationId xmlns:a16="http://schemas.microsoft.com/office/drawing/2014/main" id="{50AA8659-E113-4F52-8B7A-0664CD48CF16}"/>
                </a:ext>
              </a:extLst>
            </p:cNvPr>
            <p:cNvSpPr/>
            <p:nvPr/>
          </p:nvSpPr>
          <p:spPr>
            <a:xfrm>
              <a:off x="2761411" y="1136994"/>
              <a:ext cx="2558361" cy="255836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
          <p:nvSpPr>
            <p:cNvPr id="5" name="Ellipse 4">
              <a:extLst>
                <a:ext uri="{FF2B5EF4-FFF2-40B4-BE49-F238E27FC236}">
                  <a16:creationId xmlns:a16="http://schemas.microsoft.com/office/drawing/2014/main" id="{694B7553-0895-490D-9E44-FCA87E4BA4D9}"/>
                </a:ext>
              </a:extLst>
            </p:cNvPr>
            <p:cNvSpPr/>
            <p:nvPr/>
          </p:nvSpPr>
          <p:spPr>
            <a:xfrm>
              <a:off x="3995936" y="2366525"/>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36002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619526" y="176716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1592575E-AD10-4FDF-AEA9-39BB9F19EFD8}"/>
              </a:ext>
            </a:extLst>
          </p:cNvPr>
          <p:cNvGrpSpPr/>
          <p:nvPr/>
        </p:nvGrpSpPr>
        <p:grpSpPr>
          <a:xfrm>
            <a:off x="4312993" y="1196753"/>
            <a:ext cx="2558361" cy="2558361"/>
            <a:chOff x="2761411" y="1136994"/>
            <a:chExt cx="2558361" cy="2558361"/>
          </a:xfrm>
        </p:grpSpPr>
        <p:sp>
          <p:nvSpPr>
            <p:cNvPr id="4" name="Ellipse 3">
              <a:extLst>
                <a:ext uri="{FF2B5EF4-FFF2-40B4-BE49-F238E27FC236}">
                  <a16:creationId xmlns:a16="http://schemas.microsoft.com/office/drawing/2014/main" id="{50AA8659-E113-4F52-8B7A-0664CD48CF16}"/>
                </a:ext>
              </a:extLst>
            </p:cNvPr>
            <p:cNvSpPr/>
            <p:nvPr/>
          </p:nvSpPr>
          <p:spPr>
            <a:xfrm>
              <a:off x="2761411" y="1136994"/>
              <a:ext cx="2558361" cy="255836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
          <p:nvSpPr>
            <p:cNvPr id="5" name="Ellipse 4">
              <a:extLst>
                <a:ext uri="{FF2B5EF4-FFF2-40B4-BE49-F238E27FC236}">
                  <a16:creationId xmlns:a16="http://schemas.microsoft.com/office/drawing/2014/main" id="{694B7553-0895-490D-9E44-FCA87E4BA4D9}"/>
                </a:ext>
              </a:extLst>
            </p:cNvPr>
            <p:cNvSpPr/>
            <p:nvPr/>
          </p:nvSpPr>
          <p:spPr>
            <a:xfrm>
              <a:off x="3995936" y="2366525"/>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Pfeil: nach rechts 13">
            <a:extLst>
              <a:ext uri="{FF2B5EF4-FFF2-40B4-BE49-F238E27FC236}">
                <a16:creationId xmlns:a16="http://schemas.microsoft.com/office/drawing/2014/main" id="{618F141E-6F01-4A06-AB8C-9775BE77E087}"/>
              </a:ext>
            </a:extLst>
          </p:cNvPr>
          <p:cNvSpPr/>
          <p:nvPr/>
        </p:nvSpPr>
        <p:spPr>
          <a:xfrm rot="16200000">
            <a:off x="5026764" y="4350151"/>
            <a:ext cx="1564547" cy="41261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813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E4BFE1-A757-BBE0-E6A0-8419DC49AC31}"/>
              </a:ext>
            </a:extLst>
          </p:cNvPr>
          <p:cNvSpPr>
            <a:spLocks noGrp="1"/>
          </p:cNvSpPr>
          <p:nvPr>
            <p:ph type="title"/>
          </p:nvPr>
        </p:nvSpPr>
        <p:spPr/>
        <p:txBody>
          <a:bodyPr/>
          <a:lstStyle/>
          <a:p>
            <a:r>
              <a:rPr lang="de-CH"/>
              <a:t>Schnitt dreier Kugeln</a:t>
            </a:r>
          </a:p>
        </p:txBody>
      </p:sp>
      <p:pic>
        <p:nvPicPr>
          <p:cNvPr id="5" name="Grafik 4">
            <a:extLst>
              <a:ext uri="{FF2B5EF4-FFF2-40B4-BE49-F238E27FC236}">
                <a16:creationId xmlns:a16="http://schemas.microsoft.com/office/drawing/2014/main" id="{764A762D-C7A6-0BD2-A84F-01884F8BD401}"/>
              </a:ext>
            </a:extLst>
          </p:cNvPr>
          <p:cNvPicPr>
            <a:picLocks noChangeAspect="1"/>
          </p:cNvPicPr>
          <p:nvPr/>
        </p:nvPicPr>
        <p:blipFill>
          <a:blip r:embed="rId3"/>
          <a:stretch>
            <a:fillRect/>
          </a:stretch>
        </p:blipFill>
        <p:spPr>
          <a:xfrm flipH="1">
            <a:off x="5614896" y="812892"/>
            <a:ext cx="5184576" cy="4811909"/>
          </a:xfrm>
          <a:prstGeom prst="rect">
            <a:avLst/>
          </a:prstGeom>
        </p:spPr>
      </p:pic>
      <p:sp>
        <p:nvSpPr>
          <p:cNvPr id="8" name="Textfeld 7">
            <a:extLst>
              <a:ext uri="{FF2B5EF4-FFF2-40B4-BE49-F238E27FC236}">
                <a16:creationId xmlns:a16="http://schemas.microsoft.com/office/drawing/2014/main" id="{A008AD88-1657-AE8B-1760-1A8D7323CB4D}"/>
              </a:ext>
            </a:extLst>
          </p:cNvPr>
          <p:cNvSpPr txBox="1"/>
          <p:nvPr/>
        </p:nvSpPr>
        <p:spPr>
          <a:xfrm>
            <a:off x="553453" y="4790896"/>
            <a:ext cx="11285256"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CH" sz="3600" dirty="0"/>
              <a:t>2-dimensionale Welt &gt;&gt; 2 + 1 Satelliten</a:t>
            </a:r>
          </a:p>
          <a:p>
            <a:r>
              <a:rPr lang="de-CH" sz="3600" dirty="0"/>
              <a:t>3-dimensionale Welt &gt;&gt; 3 + 1 Satelliten &gt;&gt; 4 Satelliten</a:t>
            </a:r>
            <a:endParaRPr lang="de-DE" sz="3600" dirty="0"/>
          </a:p>
        </p:txBody>
      </p:sp>
    </p:spTree>
    <p:extLst>
      <p:ext uri="{BB962C8B-B14F-4D97-AF65-F5344CB8AC3E}">
        <p14:creationId xmlns:p14="http://schemas.microsoft.com/office/powerpoint/2010/main" val="216560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Benutzerdefiniertes Design">
  <a:themeElements>
    <a:clrScheme name="Reddog">
      <a:dk1>
        <a:sysClr val="windowText" lastClr="000000"/>
      </a:dk1>
      <a:lt1>
        <a:sysClr val="window" lastClr="FFFFFF"/>
      </a:lt1>
      <a:dk2>
        <a:srgbClr val="7F7F7F"/>
      </a:dk2>
      <a:lt2>
        <a:srgbClr val="F2F2F2"/>
      </a:lt2>
      <a:accent1>
        <a:srgbClr val="E10000"/>
      </a:accent1>
      <a:accent2>
        <a:srgbClr val="413980"/>
      </a:accent2>
      <a:accent3>
        <a:srgbClr val="676199"/>
      </a:accent3>
      <a:accent4>
        <a:srgbClr val="8D88B3"/>
      </a:accent4>
      <a:accent5>
        <a:srgbClr val="E73333"/>
      </a:accent5>
      <a:accent6>
        <a:srgbClr val="ED666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Redog V1.potx" id="{6C81654A-A9AF-4065-AD8D-080567F3FB8C}" vid="{5D443BA2-1E54-4C1A-9B95-5F3D72E4C1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Präsentation Redog V1</Template>
  <TotalTime>0</TotalTime>
  <Words>1697</Words>
  <Application>Microsoft Office PowerPoint</Application>
  <PresentationFormat>Breitbild</PresentationFormat>
  <Paragraphs>284</Paragraphs>
  <Slides>36</Slides>
  <Notes>24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36</vt:i4>
      </vt:variant>
    </vt:vector>
  </HeadingPairs>
  <TitlesOfParts>
    <vt:vector size="41" baseType="lpstr">
      <vt:lpstr>Arial</vt:lpstr>
      <vt:lpstr>Arial Rounded MT Bold</vt:lpstr>
      <vt:lpstr>open_sansregular</vt:lpstr>
      <vt:lpstr>Wingdings</vt:lpstr>
      <vt:lpstr>Benutzerdefiniertes Design</vt:lpstr>
      <vt:lpstr>Die Einsatz-App</vt:lpstr>
      <vt:lpstr>Orientierung in 3 Teilen</vt:lpstr>
      <vt:lpstr>Die Einsatz-App: Ziele</vt:lpstr>
      <vt:lpstr>GPS: Global Positioning System</vt:lpstr>
      <vt:lpstr>Der GPS-Satellit</vt:lpstr>
      <vt:lpstr>GPS: Global Positioning System</vt:lpstr>
      <vt:lpstr>GPS: Global Positioning System</vt:lpstr>
      <vt:lpstr>GPS: Global Positioning System</vt:lpstr>
      <vt:lpstr>Schnitt dreier Kugeln</vt:lpstr>
      <vt:lpstr>GNSS: Globales Navigationssatellitensystem</vt:lpstr>
      <vt:lpstr>GPS - Zusammenfassung</vt:lpstr>
      <vt:lpstr>QField-App</vt:lpstr>
      <vt:lpstr>Geoinformationssystem</vt:lpstr>
      <vt:lpstr>QField-App: Download – Installieren – Anmelden </vt:lpstr>
      <vt:lpstr>QField: Berechtigung für Standort </vt:lpstr>
      <vt:lpstr>QField: Energiesparmodus deaktivieren</vt:lpstr>
      <vt:lpstr>QField: im Einsatz</vt:lpstr>
      <vt:lpstr>QField: GPS-Funktionen</vt:lpstr>
      <vt:lpstr>Anmelden in der App</vt:lpstr>
      <vt:lpstr>Projekt download</vt:lpstr>
      <vt:lpstr>QField-Karte</vt:lpstr>
      <vt:lpstr>Dashboard</vt:lpstr>
      <vt:lpstr>Einstellungen</vt:lpstr>
      <vt:lpstr>Einstellungen</vt:lpstr>
      <vt:lpstr>Eine Linie zeichnen</vt:lpstr>
      <vt:lpstr>Eine Linie zeichnen</vt:lpstr>
      <vt:lpstr>Eine Linie zeichnen</vt:lpstr>
      <vt:lpstr>Formulare</vt:lpstr>
      <vt:lpstr>Tracking</vt:lpstr>
      <vt:lpstr>Tracking</vt:lpstr>
      <vt:lpstr>Tracking</vt:lpstr>
      <vt:lpstr>Spezielle Funktionen</vt:lpstr>
      <vt:lpstr>QField am Computer</vt:lpstr>
      <vt:lpstr>Hinweise 1</vt:lpstr>
      <vt:lpstr>Hinweise 2</vt:lpstr>
      <vt:lpstr>Fragen?</vt:lpstr>
    </vt:vector>
  </TitlesOfParts>
  <Company>Schweizerisches Rotes Kreuz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hinzufügen</dc:title>
  <dc:creator>Bähler Sabine</dc:creator>
  <cp:lastModifiedBy>Adrian Blaser</cp:lastModifiedBy>
  <cp:revision>2</cp:revision>
  <cp:lastPrinted>2024-01-12T17:18:05Z</cp:lastPrinted>
  <dcterms:created xsi:type="dcterms:W3CDTF">2020-03-05T07:56:57Z</dcterms:created>
  <dcterms:modified xsi:type="dcterms:W3CDTF">2026-02-20T15:17:34Z</dcterms:modified>
</cp:coreProperties>
</file>