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6"/>
  </p:notesMasterIdLst>
  <p:handoutMasterIdLst>
    <p:handoutMasterId r:id="rId37"/>
  </p:handoutMasterIdLst>
  <p:sldIdLst>
    <p:sldId id="263" r:id="rId2"/>
    <p:sldId id="430" r:id="rId3"/>
    <p:sldId id="369" r:id="rId4"/>
    <p:sldId id="433" r:id="rId5"/>
    <p:sldId id="393" r:id="rId6"/>
    <p:sldId id="400" r:id="rId7"/>
    <p:sldId id="401" r:id="rId8"/>
    <p:sldId id="439" r:id="rId9"/>
    <p:sldId id="447" r:id="rId10"/>
    <p:sldId id="448" r:id="rId11"/>
    <p:sldId id="466" r:id="rId12"/>
    <p:sldId id="264" r:id="rId13"/>
    <p:sldId id="467" r:id="rId14"/>
    <p:sldId id="450" r:id="rId15"/>
    <p:sldId id="451" r:id="rId16"/>
    <p:sldId id="488" r:id="rId17"/>
    <p:sldId id="471" r:id="rId18"/>
    <p:sldId id="489" r:id="rId19"/>
    <p:sldId id="473" r:id="rId20"/>
    <p:sldId id="480" r:id="rId21"/>
    <p:sldId id="481" r:id="rId22"/>
    <p:sldId id="482" r:id="rId23"/>
    <p:sldId id="483" r:id="rId24"/>
    <p:sldId id="490" r:id="rId25"/>
    <p:sldId id="491" r:id="rId26"/>
    <p:sldId id="492" r:id="rId27"/>
    <p:sldId id="485" r:id="rId28"/>
    <p:sldId id="493" r:id="rId29"/>
    <p:sldId id="494" r:id="rId30"/>
    <p:sldId id="495" r:id="rId31"/>
    <p:sldId id="474" r:id="rId32"/>
    <p:sldId id="475" r:id="rId33"/>
    <p:sldId id="478" r:id="rId34"/>
    <p:sldId id="476" r:id="rId35"/>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5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AEAEA"/>
    <a:srgbClr val="DED0D0"/>
    <a:srgbClr val="BCBCC5"/>
    <a:srgbClr val="ED6666"/>
    <a:srgbClr val="E73333"/>
    <a:srgbClr val="8D88B3"/>
    <a:srgbClr val="676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DD596F-7D28-4382-8A58-109C6103907B}" v="301" dt="2026-02-20T15:25:55.64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27" autoAdjust="0"/>
  </p:normalViewPr>
  <p:slideViewPr>
    <p:cSldViewPr snapToGrid="0" showGuides="1">
      <p:cViewPr varScale="1">
        <p:scale>
          <a:sx n="57" d="100"/>
          <a:sy n="57" d="100"/>
        </p:scale>
        <p:origin x="1594" y="257"/>
      </p:cViewPr>
      <p:guideLst>
        <p:guide orient="horz" pos="2160"/>
        <p:guide pos="3840"/>
        <p:guide pos="452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Blaser" userId="d25b3806177abc24" providerId="LiveId" clId="{4BECB2EB-EF2A-4543-8DF8-D95C48828794}"/>
    <pc:docChg chg="undo custSel addSld delSld modSld sldOrd">
      <pc:chgData name="Adrian Blaser" userId="d25b3806177abc24" providerId="LiveId" clId="{4BECB2EB-EF2A-4543-8DF8-D95C48828794}" dt="2026-02-20T15:53:30.255" v="1836" actId="255"/>
      <pc:docMkLst>
        <pc:docMk/>
      </pc:docMkLst>
      <pc:sldChg chg="modSp add mod modNotesTx">
        <pc:chgData name="Adrian Blaser" userId="d25b3806177abc24" providerId="LiveId" clId="{4BECB2EB-EF2A-4543-8DF8-D95C48828794}" dt="2026-02-15T17:53:22.781" v="23" actId="20577"/>
        <pc:sldMkLst>
          <pc:docMk/>
          <pc:sldMk cId="390944761" sldId="264"/>
        </pc:sldMkLst>
        <pc:spChg chg="mod">
          <ac:chgData name="Adrian Blaser" userId="d25b3806177abc24" providerId="LiveId" clId="{4BECB2EB-EF2A-4543-8DF8-D95C48828794}" dt="2026-02-15T17:48:45.107" v="2" actId="20577"/>
          <ac:spMkLst>
            <pc:docMk/>
            <pc:sldMk cId="390944761" sldId="264"/>
            <ac:spMk id="2" creationId="{2E10DB19-783C-3A8A-A194-54D0BF4C173B}"/>
          </ac:spMkLst>
        </pc:spChg>
        <pc:spChg chg="mod">
          <ac:chgData name="Adrian Blaser" userId="d25b3806177abc24" providerId="LiveId" clId="{4BECB2EB-EF2A-4543-8DF8-D95C48828794}" dt="2026-02-15T17:51:16.929" v="8" actId="207"/>
          <ac:spMkLst>
            <pc:docMk/>
            <pc:sldMk cId="390944761" sldId="264"/>
            <ac:spMk id="7" creationId="{AA8F3A20-0545-7CE8-5A58-43873C3D3697}"/>
          </ac:spMkLst>
        </pc:spChg>
      </pc:sldChg>
      <pc:sldChg chg="addSp delSp modSp mod">
        <pc:chgData name="Adrian Blaser" userId="d25b3806177abc24" providerId="LiveId" clId="{4BECB2EB-EF2A-4543-8DF8-D95C48828794}" dt="2026-02-20T15:53:30.255" v="1836" actId="255"/>
        <pc:sldMkLst>
          <pc:docMk/>
          <pc:sldMk cId="3167252386" sldId="430"/>
        </pc:sldMkLst>
        <pc:spChg chg="mod">
          <ac:chgData name="Adrian Blaser" userId="d25b3806177abc24" providerId="LiveId" clId="{4BECB2EB-EF2A-4543-8DF8-D95C48828794}" dt="2026-02-20T15:53:30.255" v="1836" actId="255"/>
          <ac:spMkLst>
            <pc:docMk/>
            <pc:sldMk cId="3167252386" sldId="430"/>
            <ac:spMk id="5" creationId="{FC299435-448E-4E56-9183-6DF8DB7E7BA4}"/>
          </ac:spMkLst>
        </pc:spChg>
        <pc:spChg chg="del">
          <ac:chgData name="Adrian Blaser" userId="d25b3806177abc24" providerId="LiveId" clId="{4BECB2EB-EF2A-4543-8DF8-D95C48828794}" dt="2026-02-20T15:19:15.565" v="1729" actId="478"/>
          <ac:spMkLst>
            <pc:docMk/>
            <pc:sldMk cId="3167252386" sldId="430"/>
            <ac:spMk id="8" creationId="{644A502D-0F57-938C-6189-F578B9F9AE21}"/>
          </ac:spMkLst>
        </pc:spChg>
        <pc:grpChg chg="add mod">
          <ac:chgData name="Adrian Blaser" userId="d25b3806177abc24" providerId="LiveId" clId="{4BECB2EB-EF2A-4543-8DF8-D95C48828794}" dt="2026-02-20T15:19:53.033" v="1739" actId="688"/>
          <ac:grpSpMkLst>
            <pc:docMk/>
            <pc:sldMk cId="3167252386" sldId="430"/>
            <ac:grpSpMk id="2" creationId="{9FA1EF8C-5C59-8999-2216-E6A8F9A514E0}"/>
          </ac:grpSpMkLst>
        </pc:grpChg>
        <pc:picChg chg="del">
          <ac:chgData name="Adrian Blaser" userId="d25b3806177abc24" providerId="LiveId" clId="{4BECB2EB-EF2A-4543-8DF8-D95C48828794}" dt="2026-02-20T15:19:11.633" v="1727" actId="478"/>
          <ac:picMkLst>
            <pc:docMk/>
            <pc:sldMk cId="3167252386" sldId="430"/>
            <ac:picMk id="6" creationId="{1415DEB3-A9D0-C6BB-72FC-A570F222D080}"/>
          </ac:picMkLst>
        </pc:picChg>
        <pc:picChg chg="mod">
          <ac:chgData name="Adrian Blaser" userId="d25b3806177abc24" providerId="LiveId" clId="{4BECB2EB-EF2A-4543-8DF8-D95C48828794}" dt="2026-02-20T15:19:13.037" v="1728"/>
          <ac:picMkLst>
            <pc:docMk/>
            <pc:sldMk cId="3167252386" sldId="430"/>
            <ac:picMk id="7" creationId="{434C5023-9F85-E6C0-2E2F-6556EDC73B4A}"/>
          </ac:picMkLst>
        </pc:picChg>
        <pc:picChg chg="mod">
          <ac:chgData name="Adrian Blaser" userId="d25b3806177abc24" providerId="LiveId" clId="{4BECB2EB-EF2A-4543-8DF8-D95C48828794}" dt="2026-02-20T15:19:13.037" v="1728"/>
          <ac:picMkLst>
            <pc:docMk/>
            <pc:sldMk cId="3167252386" sldId="430"/>
            <ac:picMk id="9" creationId="{663C420D-2E98-1EBC-356D-00D61638D20D}"/>
          </ac:picMkLst>
        </pc:picChg>
      </pc:sldChg>
      <pc:sldChg chg="addSp delSp modSp add mod">
        <pc:chgData name="Adrian Blaser" userId="d25b3806177abc24" providerId="LiveId" clId="{4BECB2EB-EF2A-4543-8DF8-D95C48828794}" dt="2026-02-20T15:47:20.418" v="1834" actId="1076"/>
        <pc:sldMkLst>
          <pc:docMk/>
          <pc:sldMk cId="3987062114" sldId="450"/>
        </pc:sldMkLst>
        <pc:spChg chg="mod">
          <ac:chgData name="Adrian Blaser" userId="d25b3806177abc24" providerId="LiveId" clId="{4BECB2EB-EF2A-4543-8DF8-D95C48828794}" dt="2026-02-20T15:21:21.415" v="1741" actId="6549"/>
          <ac:spMkLst>
            <pc:docMk/>
            <pc:sldMk cId="3987062114" sldId="450"/>
            <ac:spMk id="2" creationId="{30796528-2ED7-6E31-81E9-D50F362CE90D}"/>
          </ac:spMkLst>
        </pc:spChg>
        <pc:spChg chg="mod">
          <ac:chgData name="Adrian Blaser" userId="d25b3806177abc24" providerId="LiveId" clId="{4BECB2EB-EF2A-4543-8DF8-D95C48828794}" dt="2026-02-20T15:46:18.790" v="1826" actId="207"/>
          <ac:spMkLst>
            <pc:docMk/>
            <pc:sldMk cId="3987062114" sldId="450"/>
            <ac:spMk id="3" creationId="{5D9F828A-3A8A-1A37-B563-A42B36909521}"/>
          </ac:spMkLst>
        </pc:spChg>
        <pc:spChg chg="add del">
          <ac:chgData name="Adrian Blaser" userId="d25b3806177abc24" providerId="LiveId" clId="{4BECB2EB-EF2A-4543-8DF8-D95C48828794}" dt="2026-02-20T15:25:53.383" v="1753" actId="478"/>
          <ac:spMkLst>
            <pc:docMk/>
            <pc:sldMk cId="3987062114" sldId="450"/>
            <ac:spMk id="6" creationId="{596F80E2-E47F-D08F-3302-977E97D35C5F}"/>
          </ac:spMkLst>
        </pc:spChg>
        <pc:spChg chg="mod">
          <ac:chgData name="Adrian Blaser" userId="d25b3806177abc24" providerId="LiveId" clId="{4BECB2EB-EF2A-4543-8DF8-D95C48828794}" dt="2026-02-20T15:47:15.026" v="1833" actId="1076"/>
          <ac:spMkLst>
            <pc:docMk/>
            <pc:sldMk cId="3987062114" sldId="450"/>
            <ac:spMk id="9" creationId="{B126579A-C08F-AEA3-3975-BAB588A8AF24}"/>
          </ac:spMkLst>
        </pc:spChg>
        <pc:spChg chg="del">
          <ac:chgData name="Adrian Blaser" userId="d25b3806177abc24" providerId="LiveId" clId="{4BECB2EB-EF2A-4543-8DF8-D95C48828794}" dt="2026-02-20T15:22:07.485" v="1743" actId="478"/>
          <ac:spMkLst>
            <pc:docMk/>
            <pc:sldMk cId="3987062114" sldId="450"/>
            <ac:spMk id="21" creationId="{F0B0DDD6-4FBA-58C3-0517-44F51651DC2F}"/>
          </ac:spMkLst>
        </pc:spChg>
        <pc:spChg chg="mod">
          <ac:chgData name="Adrian Blaser" userId="d25b3806177abc24" providerId="LiveId" clId="{4BECB2EB-EF2A-4543-8DF8-D95C48828794}" dt="2026-02-20T15:47:13.388" v="1832" actId="1076"/>
          <ac:spMkLst>
            <pc:docMk/>
            <pc:sldMk cId="3987062114" sldId="450"/>
            <ac:spMk id="26" creationId="{EE72DF81-B2DF-5D0C-4766-A1C642DF78E0}"/>
          </ac:spMkLst>
        </pc:spChg>
        <pc:spChg chg="mod">
          <ac:chgData name="Adrian Blaser" userId="d25b3806177abc24" providerId="LiveId" clId="{4BECB2EB-EF2A-4543-8DF8-D95C48828794}" dt="2026-02-20T15:47:20.418" v="1834" actId="1076"/>
          <ac:spMkLst>
            <pc:docMk/>
            <pc:sldMk cId="3987062114" sldId="450"/>
            <ac:spMk id="27" creationId="{082616E2-ADAF-18F4-FF53-8784BBA5904F}"/>
          </ac:spMkLst>
        </pc:spChg>
        <pc:picChg chg="del">
          <ac:chgData name="Adrian Blaser" userId="d25b3806177abc24" providerId="LiveId" clId="{4BECB2EB-EF2A-4543-8DF8-D95C48828794}" dt="2026-02-20T15:25:45.076" v="1751" actId="478"/>
          <ac:picMkLst>
            <pc:docMk/>
            <pc:sldMk cId="3987062114" sldId="450"/>
            <ac:picMk id="7" creationId="{95A6E7EC-8BE1-7D2A-99A2-844F26772608}"/>
          </ac:picMkLst>
        </pc:picChg>
        <pc:picChg chg="add mod">
          <ac:chgData name="Adrian Blaser" userId="d25b3806177abc24" providerId="LiveId" clId="{4BECB2EB-EF2A-4543-8DF8-D95C48828794}" dt="2026-02-20T15:26:39.682" v="1766" actId="1035"/>
          <ac:picMkLst>
            <pc:docMk/>
            <pc:sldMk cId="3987062114" sldId="450"/>
            <ac:picMk id="8" creationId="{6A0DB08E-56E5-E9AB-1F7A-16B719264BBE}"/>
          </ac:picMkLst>
        </pc:picChg>
      </pc:sldChg>
      <pc:sldChg chg="modSp mod ord">
        <pc:chgData name="Adrian Blaser" userId="d25b3806177abc24" providerId="LiveId" clId="{4BECB2EB-EF2A-4543-8DF8-D95C48828794}" dt="2026-02-20T15:21:27.528" v="1742" actId="6549"/>
        <pc:sldMkLst>
          <pc:docMk/>
          <pc:sldMk cId="744500131" sldId="451"/>
        </pc:sldMkLst>
        <pc:spChg chg="mod">
          <ac:chgData name="Adrian Blaser" userId="d25b3806177abc24" providerId="LiveId" clId="{4BECB2EB-EF2A-4543-8DF8-D95C48828794}" dt="2026-02-20T15:21:27.528" v="1742" actId="6549"/>
          <ac:spMkLst>
            <pc:docMk/>
            <pc:sldMk cId="744500131" sldId="451"/>
            <ac:spMk id="2" creationId="{DCEA756F-D04C-2C90-3571-D1C3FC1CB1ED}"/>
          </ac:spMkLst>
        </pc:spChg>
      </pc:sldChg>
      <pc:sldChg chg="addSp delSp modSp add mod">
        <pc:chgData name="Adrian Blaser" userId="d25b3806177abc24" providerId="LiveId" clId="{4BECB2EB-EF2A-4543-8DF8-D95C48828794}" dt="2026-02-15T23:08:33.626" v="534"/>
        <pc:sldMkLst>
          <pc:docMk/>
          <pc:sldMk cId="2490191960" sldId="466"/>
        </pc:sldMkLst>
        <pc:spChg chg="mod">
          <ac:chgData name="Adrian Blaser" userId="d25b3806177abc24" providerId="LiveId" clId="{4BECB2EB-EF2A-4543-8DF8-D95C48828794}" dt="2026-02-15T23:08:33.626" v="534"/>
          <ac:spMkLst>
            <pc:docMk/>
            <pc:sldMk cId="2490191960" sldId="466"/>
            <ac:spMk id="3" creationId="{00000000-0000-0000-0000-000000000000}"/>
          </ac:spMkLst>
        </pc:spChg>
        <pc:grpChg chg="add mod">
          <ac:chgData name="Adrian Blaser" userId="d25b3806177abc24" providerId="LiveId" clId="{4BECB2EB-EF2A-4543-8DF8-D95C48828794}" dt="2026-02-15T23:08:05.961" v="533" actId="1076"/>
          <ac:grpSpMkLst>
            <pc:docMk/>
            <pc:sldMk cId="2490191960" sldId="466"/>
            <ac:grpSpMk id="10" creationId="{88C5B013-BDF9-E010-567E-8167E3B21ABC}"/>
          </ac:grpSpMkLst>
        </pc:grpChg>
        <pc:picChg chg="add mod ord">
          <ac:chgData name="Adrian Blaser" userId="d25b3806177abc24" providerId="LiveId" clId="{4BECB2EB-EF2A-4543-8DF8-D95C48828794}" dt="2026-02-15T23:08:02.782" v="532" actId="164"/>
          <ac:picMkLst>
            <pc:docMk/>
            <pc:sldMk cId="2490191960" sldId="466"/>
            <ac:picMk id="6" creationId="{8026B84C-EB7C-1CC1-C317-AAE818968D24}"/>
          </ac:picMkLst>
        </pc:picChg>
        <pc:picChg chg="add mod">
          <ac:chgData name="Adrian Blaser" userId="d25b3806177abc24" providerId="LiveId" clId="{4BECB2EB-EF2A-4543-8DF8-D95C48828794}" dt="2026-02-15T23:08:02.782" v="532" actId="164"/>
          <ac:picMkLst>
            <pc:docMk/>
            <pc:sldMk cId="2490191960" sldId="466"/>
            <ac:picMk id="9" creationId="{0B5FAD6E-AB23-92F0-0F7C-46160E3789A6}"/>
          </ac:picMkLst>
        </pc:picChg>
      </pc:sldChg>
      <pc:sldChg chg="modSp add mod">
        <pc:chgData name="Adrian Blaser" userId="d25b3806177abc24" providerId="LiveId" clId="{4BECB2EB-EF2A-4543-8DF8-D95C48828794}" dt="2026-02-15T17:55:44.243" v="30"/>
        <pc:sldMkLst>
          <pc:docMk/>
          <pc:sldMk cId="3736559509" sldId="467"/>
        </pc:sldMkLst>
        <pc:spChg chg="mod">
          <ac:chgData name="Adrian Blaser" userId="d25b3806177abc24" providerId="LiveId" clId="{4BECB2EB-EF2A-4543-8DF8-D95C48828794}" dt="2026-02-15T17:54:55.023" v="25" actId="20577"/>
          <ac:spMkLst>
            <pc:docMk/>
            <pc:sldMk cId="3736559509" sldId="467"/>
            <ac:spMk id="2" creationId="{1434C921-34B4-2F41-45D6-FCEFF6195736}"/>
          </ac:spMkLst>
        </pc:spChg>
        <pc:spChg chg="mod">
          <ac:chgData name="Adrian Blaser" userId="d25b3806177abc24" providerId="LiveId" clId="{4BECB2EB-EF2A-4543-8DF8-D95C48828794}" dt="2026-02-15T17:55:10.589" v="26"/>
          <ac:spMkLst>
            <pc:docMk/>
            <pc:sldMk cId="3736559509" sldId="467"/>
            <ac:spMk id="6" creationId="{37A64538-CCE6-A6B5-CECA-59D97491E19C}"/>
          </ac:spMkLst>
        </pc:spChg>
        <pc:spChg chg="mod">
          <ac:chgData name="Adrian Blaser" userId="d25b3806177abc24" providerId="LiveId" clId="{4BECB2EB-EF2A-4543-8DF8-D95C48828794}" dt="2026-02-15T17:55:44.243" v="30"/>
          <ac:spMkLst>
            <pc:docMk/>
            <pc:sldMk cId="3736559509" sldId="467"/>
            <ac:spMk id="7" creationId="{B7D229C1-6273-65A6-8BD2-798570318763}"/>
          </ac:spMkLst>
        </pc:spChg>
      </pc:sldChg>
      <pc:sldChg chg="modSp add mod modNotesTx">
        <pc:chgData name="Adrian Blaser" userId="d25b3806177abc24" providerId="LiveId" clId="{4BECB2EB-EF2A-4543-8DF8-D95C48828794}" dt="2026-02-15T18:28:57.744" v="227" actId="20577"/>
        <pc:sldMkLst>
          <pc:docMk/>
          <pc:sldMk cId="247700636" sldId="471"/>
        </pc:sldMkLst>
        <pc:spChg chg="mod">
          <ac:chgData name="Adrian Blaser" userId="d25b3806177abc24" providerId="LiveId" clId="{4BECB2EB-EF2A-4543-8DF8-D95C48828794}" dt="2026-02-15T18:25:20.676" v="177"/>
          <ac:spMkLst>
            <pc:docMk/>
            <pc:sldMk cId="247700636" sldId="471"/>
            <ac:spMk id="2" creationId="{42E9BCC4-E75E-D576-0873-569D3FC5A7F7}"/>
          </ac:spMkLst>
        </pc:spChg>
        <pc:spChg chg="mod">
          <ac:chgData name="Adrian Blaser" userId="d25b3806177abc24" providerId="LiveId" clId="{4BECB2EB-EF2A-4543-8DF8-D95C48828794}" dt="2026-02-15T18:25:40.653" v="182" actId="20577"/>
          <ac:spMkLst>
            <pc:docMk/>
            <pc:sldMk cId="247700636" sldId="471"/>
            <ac:spMk id="3" creationId="{FE356C0C-36F0-EBE2-101F-939496ED5471}"/>
          </ac:spMkLst>
        </pc:spChg>
        <pc:spChg chg="mod">
          <ac:chgData name="Adrian Blaser" userId="d25b3806177abc24" providerId="LiveId" clId="{4BECB2EB-EF2A-4543-8DF8-D95C48828794}" dt="2026-02-15T18:28:16.210" v="226" actId="20577"/>
          <ac:spMkLst>
            <pc:docMk/>
            <pc:sldMk cId="247700636" sldId="471"/>
            <ac:spMk id="5" creationId="{67471C5D-0EDA-D5CF-48E2-127054E91E4E}"/>
          </ac:spMkLst>
        </pc:spChg>
      </pc:sldChg>
      <pc:sldChg chg="modSp add modNotesTx">
        <pc:chgData name="Adrian Blaser" userId="d25b3806177abc24" providerId="LiveId" clId="{4BECB2EB-EF2A-4543-8DF8-D95C48828794}" dt="2026-02-15T18:54:47.338" v="268" actId="20577"/>
        <pc:sldMkLst>
          <pc:docMk/>
          <pc:sldMk cId="661627016" sldId="473"/>
        </pc:sldMkLst>
        <pc:spChg chg="mod">
          <ac:chgData name="Adrian Blaser" userId="d25b3806177abc24" providerId="LiveId" clId="{4BECB2EB-EF2A-4543-8DF8-D95C48828794}" dt="2026-02-15T18:51:15.538" v="234"/>
          <ac:spMkLst>
            <pc:docMk/>
            <pc:sldMk cId="661627016" sldId="473"/>
            <ac:spMk id="2" creationId="{5CB340A8-3227-B6D8-747C-8B7611910372}"/>
          </ac:spMkLst>
        </pc:spChg>
        <pc:spChg chg="mod">
          <ac:chgData name="Adrian Blaser" userId="d25b3806177abc24" providerId="LiveId" clId="{4BECB2EB-EF2A-4543-8DF8-D95C48828794}" dt="2026-02-15T18:47:14.971" v="233" actId="6549"/>
          <ac:spMkLst>
            <pc:docMk/>
            <pc:sldMk cId="661627016" sldId="473"/>
            <ac:spMk id="7" creationId="{26481E39-A124-C4DF-F935-9C802DC65152}"/>
          </ac:spMkLst>
        </pc:spChg>
        <pc:spChg chg="mod">
          <ac:chgData name="Adrian Blaser" userId="d25b3806177abc24" providerId="LiveId" clId="{4BECB2EB-EF2A-4543-8DF8-D95C48828794}" dt="2026-02-15T18:51:32.810" v="235"/>
          <ac:spMkLst>
            <pc:docMk/>
            <pc:sldMk cId="661627016" sldId="473"/>
            <ac:spMk id="10" creationId="{CA41D4DE-B2E0-1DAC-DF20-29051C35A5D6}"/>
          </ac:spMkLst>
        </pc:spChg>
      </pc:sldChg>
      <pc:sldChg chg="addSp delSp modSp add mod modNotesTx">
        <pc:chgData name="Adrian Blaser" userId="d25b3806177abc24" providerId="LiveId" clId="{4BECB2EB-EF2A-4543-8DF8-D95C48828794}" dt="2026-02-16T15:59:29.622" v="1709" actId="20577"/>
        <pc:sldMkLst>
          <pc:docMk/>
          <pc:sldMk cId="828220110" sldId="474"/>
        </pc:sldMkLst>
        <pc:spChg chg="mod">
          <ac:chgData name="Adrian Blaser" userId="d25b3806177abc24" providerId="LiveId" clId="{4BECB2EB-EF2A-4543-8DF8-D95C48828794}" dt="2026-02-16T14:50:51.952" v="1569"/>
          <ac:spMkLst>
            <pc:docMk/>
            <pc:sldMk cId="828220110" sldId="474"/>
            <ac:spMk id="2" creationId="{C7AC318C-17E3-F6BB-28F3-37CD28912D24}"/>
          </ac:spMkLst>
        </pc:spChg>
        <pc:spChg chg="add mod">
          <ac:chgData name="Adrian Blaser" userId="d25b3806177abc24" providerId="LiveId" clId="{4BECB2EB-EF2A-4543-8DF8-D95C48828794}" dt="2026-02-16T14:40:06.867" v="1211" actId="1076"/>
          <ac:spMkLst>
            <pc:docMk/>
            <pc:sldMk cId="828220110" sldId="474"/>
            <ac:spMk id="5" creationId="{4B1E0781-92BF-D2C9-A175-602F248FF9D8}"/>
          </ac:spMkLst>
        </pc:spChg>
        <pc:spChg chg="add mod">
          <ac:chgData name="Adrian Blaser" userId="d25b3806177abc24" providerId="LiveId" clId="{4BECB2EB-EF2A-4543-8DF8-D95C48828794}" dt="2026-02-16T14:43:39.158" v="1332" actId="1036"/>
          <ac:spMkLst>
            <pc:docMk/>
            <pc:sldMk cId="828220110" sldId="474"/>
            <ac:spMk id="7" creationId="{77288BBD-EC78-9CB6-5845-A916F173A660}"/>
          </ac:spMkLst>
        </pc:spChg>
        <pc:spChg chg="add mod">
          <ac:chgData name="Adrian Blaser" userId="d25b3806177abc24" providerId="LiveId" clId="{4BECB2EB-EF2A-4543-8DF8-D95C48828794}" dt="2026-02-16T14:43:21.679" v="1326" actId="14100"/>
          <ac:spMkLst>
            <pc:docMk/>
            <pc:sldMk cId="828220110" sldId="474"/>
            <ac:spMk id="9" creationId="{1BE877A7-A25A-7DF3-8C50-D6C089327054}"/>
          </ac:spMkLst>
        </pc:spChg>
        <pc:spChg chg="add mod">
          <ac:chgData name="Adrian Blaser" userId="d25b3806177abc24" providerId="LiveId" clId="{4BECB2EB-EF2A-4543-8DF8-D95C48828794}" dt="2026-02-16T14:45:17.556" v="1382" actId="1076"/>
          <ac:spMkLst>
            <pc:docMk/>
            <pc:sldMk cId="828220110" sldId="474"/>
            <ac:spMk id="12" creationId="{07A56556-4103-D086-29A4-6F9B01103A6C}"/>
          </ac:spMkLst>
        </pc:spChg>
        <pc:spChg chg="add mod">
          <ac:chgData name="Adrian Blaser" userId="d25b3806177abc24" providerId="LiveId" clId="{4BECB2EB-EF2A-4543-8DF8-D95C48828794}" dt="2026-02-16T14:46:59.541" v="1436" actId="14100"/>
          <ac:spMkLst>
            <pc:docMk/>
            <pc:sldMk cId="828220110" sldId="474"/>
            <ac:spMk id="15" creationId="{1AC3BB59-8948-6F44-A9BF-3A3D1ABDF34D}"/>
          </ac:spMkLst>
        </pc:spChg>
        <pc:spChg chg="add mod">
          <ac:chgData name="Adrian Blaser" userId="d25b3806177abc24" providerId="LiveId" clId="{4BECB2EB-EF2A-4543-8DF8-D95C48828794}" dt="2026-02-16T14:48:12.222" v="1484" actId="20577"/>
          <ac:spMkLst>
            <pc:docMk/>
            <pc:sldMk cId="828220110" sldId="474"/>
            <ac:spMk id="17" creationId="{3D729409-A746-AB11-24AA-8FE719AA34B2}"/>
          </ac:spMkLst>
        </pc:spChg>
        <pc:spChg chg="add mod">
          <ac:chgData name="Adrian Blaser" userId="d25b3806177abc24" providerId="LiveId" clId="{4BECB2EB-EF2A-4543-8DF8-D95C48828794}" dt="2026-02-16T14:50:06.057" v="1568" actId="14100"/>
          <ac:spMkLst>
            <pc:docMk/>
            <pc:sldMk cId="828220110" sldId="474"/>
            <ac:spMk id="18" creationId="{A76AE315-93DF-95F9-9E20-1DDB9C7AD25B}"/>
          </ac:spMkLst>
        </pc:spChg>
        <pc:picChg chg="mod">
          <ac:chgData name="Adrian Blaser" userId="d25b3806177abc24" providerId="LiveId" clId="{4BECB2EB-EF2A-4543-8DF8-D95C48828794}" dt="2026-02-16T14:47:57.839" v="1472" actId="1076"/>
          <ac:picMkLst>
            <pc:docMk/>
            <pc:sldMk cId="828220110" sldId="474"/>
            <ac:picMk id="6" creationId="{DB8C2753-AFA7-84DC-F6BF-6BF248464CCF}"/>
          </ac:picMkLst>
        </pc:picChg>
      </pc:sldChg>
      <pc:sldChg chg="modSp add mod">
        <pc:chgData name="Adrian Blaser" userId="d25b3806177abc24" providerId="LiveId" clId="{4BECB2EB-EF2A-4543-8DF8-D95C48828794}" dt="2026-02-16T14:51:46.756" v="1576"/>
        <pc:sldMkLst>
          <pc:docMk/>
          <pc:sldMk cId="374940925" sldId="475"/>
        </pc:sldMkLst>
        <pc:spChg chg="mod">
          <ac:chgData name="Adrian Blaser" userId="d25b3806177abc24" providerId="LiveId" clId="{4BECB2EB-EF2A-4543-8DF8-D95C48828794}" dt="2026-02-16T14:51:21.055" v="1572"/>
          <ac:spMkLst>
            <pc:docMk/>
            <pc:sldMk cId="374940925" sldId="475"/>
            <ac:spMk id="2" creationId="{9BFAD037-F5FB-B5A6-ABD3-EDD6451B898F}"/>
          </ac:spMkLst>
        </pc:spChg>
        <pc:graphicFrameChg chg="mod modGraphic">
          <ac:chgData name="Adrian Blaser" userId="d25b3806177abc24" providerId="LiveId" clId="{4BECB2EB-EF2A-4543-8DF8-D95C48828794}" dt="2026-02-16T14:51:46.756" v="1576"/>
          <ac:graphicFrameMkLst>
            <pc:docMk/>
            <pc:sldMk cId="374940925" sldId="475"/>
            <ac:graphicFrameMk id="5" creationId="{3FDE5742-6013-B743-54EF-430E6FDDD225}"/>
          </ac:graphicFrameMkLst>
        </pc:graphicFrameChg>
      </pc:sldChg>
      <pc:sldChg chg="addSp delSp modSp add mod">
        <pc:chgData name="Adrian Blaser" userId="d25b3806177abc24" providerId="LiveId" clId="{4BECB2EB-EF2A-4543-8DF8-D95C48828794}" dt="2026-02-16T15:00:23.047" v="1695" actId="14100"/>
        <pc:sldMkLst>
          <pc:docMk/>
          <pc:sldMk cId="948030672" sldId="476"/>
        </pc:sldMkLst>
        <pc:spChg chg="mod">
          <ac:chgData name="Adrian Blaser" userId="d25b3806177abc24" providerId="LiveId" clId="{4BECB2EB-EF2A-4543-8DF8-D95C48828794}" dt="2026-02-16T14:55:52.411" v="1657"/>
          <ac:spMkLst>
            <pc:docMk/>
            <pc:sldMk cId="948030672" sldId="476"/>
            <ac:spMk id="2" creationId="{C1D1DADF-F2DF-65A5-1D06-7A46E29A0506}"/>
          </ac:spMkLst>
        </pc:spChg>
        <pc:spChg chg="add mod">
          <ac:chgData name="Adrian Blaser" userId="d25b3806177abc24" providerId="LiveId" clId="{4BECB2EB-EF2A-4543-8DF8-D95C48828794}" dt="2026-02-16T14:59:54.832" v="1692" actId="1582"/>
          <ac:spMkLst>
            <pc:docMk/>
            <pc:sldMk cId="948030672" sldId="476"/>
            <ac:spMk id="6" creationId="{A10068D6-EC5A-DA14-647F-3E1BD0F72B32}"/>
          </ac:spMkLst>
        </pc:spChg>
        <pc:graphicFrameChg chg="mod modGraphic">
          <ac:chgData name="Adrian Blaser" userId="d25b3806177abc24" providerId="LiveId" clId="{4BECB2EB-EF2A-4543-8DF8-D95C48828794}" dt="2026-02-16T15:00:23.047" v="1695" actId="14100"/>
          <ac:graphicFrameMkLst>
            <pc:docMk/>
            <pc:sldMk cId="948030672" sldId="476"/>
            <ac:graphicFrameMk id="5" creationId="{529D82DF-A4CB-F1F1-5002-991205AE8D59}"/>
          </ac:graphicFrameMkLst>
        </pc:graphicFrameChg>
        <pc:picChg chg="add mod">
          <ac:chgData name="Adrian Blaser" userId="d25b3806177abc24" providerId="LiveId" clId="{4BECB2EB-EF2A-4543-8DF8-D95C48828794}" dt="2026-02-16T14:59:24.770" v="1689" actId="1076"/>
          <ac:picMkLst>
            <pc:docMk/>
            <pc:sldMk cId="948030672" sldId="476"/>
            <ac:picMk id="3" creationId="{C1508ED9-1C9D-0BDC-243A-FD03D336511C}"/>
          </ac:picMkLst>
        </pc:picChg>
      </pc:sldChg>
      <pc:sldChg chg="modSp add mod">
        <pc:chgData name="Adrian Blaser" userId="d25b3806177abc24" providerId="LiveId" clId="{4BECB2EB-EF2A-4543-8DF8-D95C48828794}" dt="2026-02-16T14:55:44.885" v="1656"/>
        <pc:sldMkLst>
          <pc:docMk/>
          <pc:sldMk cId="127924735" sldId="478"/>
        </pc:sldMkLst>
        <pc:spChg chg="mod">
          <ac:chgData name="Adrian Blaser" userId="d25b3806177abc24" providerId="LiveId" clId="{4BECB2EB-EF2A-4543-8DF8-D95C48828794}" dt="2026-02-16T14:55:44.885" v="1656"/>
          <ac:spMkLst>
            <pc:docMk/>
            <pc:sldMk cId="127924735" sldId="478"/>
            <ac:spMk id="2" creationId="{3391C51B-CBD3-D229-F5ED-3956460A5DC0}"/>
          </ac:spMkLst>
        </pc:spChg>
        <pc:graphicFrameChg chg="mod modGraphic">
          <ac:chgData name="Adrian Blaser" userId="d25b3806177abc24" providerId="LiveId" clId="{4BECB2EB-EF2A-4543-8DF8-D95C48828794}" dt="2026-02-16T14:55:34.283" v="1655"/>
          <ac:graphicFrameMkLst>
            <pc:docMk/>
            <pc:sldMk cId="127924735" sldId="478"/>
            <ac:graphicFrameMk id="5" creationId="{B8BFC246-F536-CB0E-6A0D-82E11D67FBAB}"/>
          </ac:graphicFrameMkLst>
        </pc:graphicFrameChg>
        <pc:picChg chg="mod">
          <ac:chgData name="Adrian Blaser" userId="d25b3806177abc24" providerId="LiveId" clId="{4BECB2EB-EF2A-4543-8DF8-D95C48828794}" dt="2026-02-16T14:55:21.662" v="1654" actId="1076"/>
          <ac:picMkLst>
            <pc:docMk/>
            <pc:sldMk cId="127924735" sldId="478"/>
            <ac:picMk id="4097" creationId="{C888A58C-27A8-3420-1427-FAB8E76D7E47}"/>
          </ac:picMkLst>
        </pc:picChg>
        <pc:picChg chg="mod">
          <ac:chgData name="Adrian Blaser" userId="d25b3806177abc24" providerId="LiveId" clId="{4BECB2EB-EF2A-4543-8DF8-D95C48828794}" dt="2026-02-16T14:54:50.183" v="1651" actId="1076"/>
          <ac:picMkLst>
            <pc:docMk/>
            <pc:sldMk cId="127924735" sldId="478"/>
            <ac:picMk id="4098" creationId="{18ED3755-66F0-D860-837A-E1D903B43F11}"/>
          </ac:picMkLst>
        </pc:picChg>
      </pc:sldChg>
      <pc:sldChg chg="addSp modSp add mod addAnim delAnim modAnim">
        <pc:chgData name="Adrian Blaser" userId="d25b3806177abc24" providerId="LiveId" clId="{4BECB2EB-EF2A-4543-8DF8-D95C48828794}" dt="2026-02-16T11:47:05.048" v="670" actId="14100"/>
        <pc:sldMkLst>
          <pc:docMk/>
          <pc:sldMk cId="2130097094" sldId="480"/>
        </pc:sldMkLst>
        <pc:spChg chg="mod">
          <ac:chgData name="Adrian Blaser" userId="d25b3806177abc24" providerId="LiveId" clId="{4BECB2EB-EF2A-4543-8DF8-D95C48828794}" dt="2026-02-15T22:32:27.214" v="334" actId="20577"/>
          <ac:spMkLst>
            <pc:docMk/>
            <pc:sldMk cId="2130097094" sldId="480"/>
            <ac:spMk id="2" creationId="{595CA246-E0B6-867D-7BD0-F210F28B650C}"/>
          </ac:spMkLst>
        </pc:spChg>
        <pc:spChg chg="add">
          <ac:chgData name="Adrian Blaser" userId="d25b3806177abc24" providerId="LiveId" clId="{4BECB2EB-EF2A-4543-8DF8-D95C48828794}" dt="2026-02-15T18:53:24.101" v="256"/>
          <ac:spMkLst>
            <pc:docMk/>
            <pc:sldMk cId="2130097094" sldId="480"/>
            <ac:spMk id="3" creationId="{86D2D42D-6E12-C348-8ECA-6769449E0C6D}"/>
          </ac:spMkLst>
        </pc:spChg>
        <pc:spChg chg="add mod">
          <ac:chgData name="Adrian Blaser" userId="d25b3806177abc24" providerId="LiveId" clId="{4BECB2EB-EF2A-4543-8DF8-D95C48828794}" dt="2026-02-16T11:44:02.066" v="650" actId="14100"/>
          <ac:spMkLst>
            <pc:docMk/>
            <pc:sldMk cId="2130097094" sldId="480"/>
            <ac:spMk id="5" creationId="{53C1F49E-BBD4-EB5E-1C16-D50ED68BA7CC}"/>
          </ac:spMkLst>
        </pc:spChg>
        <pc:spChg chg="add mod">
          <ac:chgData name="Adrian Blaser" userId="d25b3806177abc24" providerId="LiveId" clId="{4BECB2EB-EF2A-4543-8DF8-D95C48828794}" dt="2026-02-16T11:42:35.782" v="629"/>
          <ac:spMkLst>
            <pc:docMk/>
            <pc:sldMk cId="2130097094" sldId="480"/>
            <ac:spMk id="7" creationId="{E592E000-17BE-47C5-9B88-316DABEC0902}"/>
          </ac:spMkLst>
        </pc:spChg>
        <pc:spChg chg="add mod">
          <ac:chgData name="Adrian Blaser" userId="d25b3806177abc24" providerId="LiveId" clId="{4BECB2EB-EF2A-4543-8DF8-D95C48828794}" dt="2026-02-16T11:42:42.769" v="630" actId="571"/>
          <ac:spMkLst>
            <pc:docMk/>
            <pc:sldMk cId="2130097094" sldId="480"/>
            <ac:spMk id="11" creationId="{A923B168-B1E4-6C53-E5F9-52A22302BE1B}"/>
          </ac:spMkLst>
        </pc:spChg>
        <pc:spChg chg="mod">
          <ac:chgData name="Adrian Blaser" userId="d25b3806177abc24" providerId="LiveId" clId="{4BECB2EB-EF2A-4543-8DF8-D95C48828794}" dt="2026-02-15T18:53:38.177" v="265" actId="20577"/>
          <ac:spMkLst>
            <pc:docMk/>
            <pc:sldMk cId="2130097094" sldId="480"/>
            <ac:spMk id="14" creationId="{5C085B75-BE98-2BD0-BC44-CCF27682E29F}"/>
          </ac:spMkLst>
        </pc:spChg>
        <pc:spChg chg="mod">
          <ac:chgData name="Adrian Blaser" userId="d25b3806177abc24" providerId="LiveId" clId="{4BECB2EB-EF2A-4543-8DF8-D95C48828794}" dt="2026-02-16T11:46:51.248" v="669" actId="6549"/>
          <ac:spMkLst>
            <pc:docMk/>
            <pc:sldMk cId="2130097094" sldId="480"/>
            <ac:spMk id="17" creationId="{C9827537-1F24-BF2D-29F2-5B246F196E35}"/>
          </ac:spMkLst>
        </pc:spChg>
        <pc:spChg chg="add mod">
          <ac:chgData name="Adrian Blaser" userId="d25b3806177abc24" providerId="LiveId" clId="{4BECB2EB-EF2A-4543-8DF8-D95C48828794}" dt="2026-02-16T11:42:52.308" v="632" actId="196"/>
          <ac:spMkLst>
            <pc:docMk/>
            <pc:sldMk cId="2130097094" sldId="480"/>
            <ac:spMk id="18" creationId="{8EC9076D-D3D5-B281-975C-E01D99A9BD21}"/>
          </ac:spMkLst>
        </pc:spChg>
        <pc:spChg chg="mod">
          <ac:chgData name="Adrian Blaser" userId="d25b3806177abc24" providerId="LiveId" clId="{4BECB2EB-EF2A-4543-8DF8-D95C48828794}" dt="2026-02-15T18:52:30.851" v="251" actId="14100"/>
          <ac:spMkLst>
            <pc:docMk/>
            <pc:sldMk cId="2130097094" sldId="480"/>
            <ac:spMk id="20" creationId="{B4625B43-4773-DF32-FD40-58B688BDD803}"/>
          </ac:spMkLst>
        </pc:spChg>
        <pc:spChg chg="mod">
          <ac:chgData name="Adrian Blaser" userId="d25b3806177abc24" providerId="LiveId" clId="{4BECB2EB-EF2A-4543-8DF8-D95C48828794}" dt="2026-02-15T18:52:39.366" v="254" actId="14100"/>
          <ac:spMkLst>
            <pc:docMk/>
            <pc:sldMk cId="2130097094" sldId="480"/>
            <ac:spMk id="21" creationId="{DD1EEE65-0F97-B867-4972-FA0CE2DA989E}"/>
          </ac:spMkLst>
        </pc:spChg>
        <pc:grpChg chg="mod">
          <ac:chgData name="Adrian Blaser" userId="d25b3806177abc24" providerId="LiveId" clId="{4BECB2EB-EF2A-4543-8DF8-D95C48828794}" dt="2026-02-16T11:47:05.048" v="670" actId="14100"/>
          <ac:grpSpMkLst>
            <pc:docMk/>
            <pc:sldMk cId="2130097094" sldId="480"/>
            <ac:grpSpMk id="15" creationId="{3557D568-4774-5BDB-6F67-6C191BFCC36B}"/>
          </ac:grpSpMkLst>
        </pc:grpChg>
      </pc:sldChg>
      <pc:sldChg chg="addSp delSp modSp add mod delAnim modNotesTx">
        <pc:chgData name="Adrian Blaser" userId="d25b3806177abc24" providerId="LiveId" clId="{4BECB2EB-EF2A-4543-8DF8-D95C48828794}" dt="2026-02-16T16:01:54.776" v="1726" actId="20577"/>
        <pc:sldMkLst>
          <pc:docMk/>
          <pc:sldMk cId="68200201" sldId="481"/>
        </pc:sldMkLst>
        <pc:spChg chg="mod">
          <ac:chgData name="Adrian Blaser" userId="d25b3806177abc24" providerId="LiveId" clId="{4BECB2EB-EF2A-4543-8DF8-D95C48828794}" dt="2026-02-15T22:21:03.389" v="274" actId="20577"/>
          <ac:spMkLst>
            <pc:docMk/>
            <pc:sldMk cId="68200201" sldId="481"/>
            <ac:spMk id="10" creationId="{880FA658-2F98-1C20-04D4-E954B112FF3D}"/>
          </ac:spMkLst>
        </pc:spChg>
        <pc:spChg chg="mod">
          <ac:chgData name="Adrian Blaser" userId="d25b3806177abc24" providerId="LiveId" clId="{4BECB2EB-EF2A-4543-8DF8-D95C48828794}" dt="2026-02-15T22:21:17.303" v="276" actId="20577"/>
          <ac:spMkLst>
            <pc:docMk/>
            <pc:sldMk cId="68200201" sldId="481"/>
            <ac:spMk id="12" creationId="{18505E64-E114-AA8B-0456-68A464E19926}"/>
          </ac:spMkLst>
        </pc:spChg>
        <pc:spChg chg="mod">
          <ac:chgData name="Adrian Blaser" userId="d25b3806177abc24" providerId="LiveId" clId="{4BECB2EB-EF2A-4543-8DF8-D95C48828794}" dt="2026-02-15T22:21:31.349" v="278" actId="20577"/>
          <ac:spMkLst>
            <pc:docMk/>
            <pc:sldMk cId="68200201" sldId="481"/>
            <ac:spMk id="14" creationId="{455950DB-CF47-4BE2-6AF1-CC6CD2C0727E}"/>
          </ac:spMkLst>
        </pc:spChg>
        <pc:spChg chg="mod">
          <ac:chgData name="Adrian Blaser" userId="d25b3806177abc24" providerId="LiveId" clId="{4BECB2EB-EF2A-4543-8DF8-D95C48828794}" dt="2026-02-15T22:21:47.632" v="280" actId="20577"/>
          <ac:spMkLst>
            <pc:docMk/>
            <pc:sldMk cId="68200201" sldId="481"/>
            <ac:spMk id="16" creationId="{BB70FBA3-FB79-EFA7-4223-73B1B0493773}"/>
          </ac:spMkLst>
        </pc:spChg>
        <pc:spChg chg="mod">
          <ac:chgData name="Adrian Blaser" userId="d25b3806177abc24" providerId="LiveId" clId="{4BECB2EB-EF2A-4543-8DF8-D95C48828794}" dt="2026-02-15T22:22:01.696" v="281"/>
          <ac:spMkLst>
            <pc:docMk/>
            <pc:sldMk cId="68200201" sldId="481"/>
            <ac:spMk id="18" creationId="{C6C11A11-3DEE-E1FB-A8F9-E38990C35EBA}"/>
          </ac:spMkLst>
        </pc:spChg>
        <pc:picChg chg="add mod">
          <ac:chgData name="Adrian Blaser" userId="d25b3806177abc24" providerId="LiveId" clId="{4BECB2EB-EF2A-4543-8DF8-D95C48828794}" dt="2026-02-15T22:38:49.050" v="345" actId="1440"/>
          <ac:picMkLst>
            <pc:docMk/>
            <pc:sldMk cId="68200201" sldId="481"/>
            <ac:picMk id="20" creationId="{3B5BD3E8-831B-7F9A-508D-4C51F60BC686}"/>
          </ac:picMkLst>
        </pc:picChg>
      </pc:sldChg>
      <pc:sldChg chg="addSp delSp modSp add mod modNotesTx">
        <pc:chgData name="Adrian Blaser" userId="d25b3806177abc24" providerId="LiveId" clId="{4BECB2EB-EF2A-4543-8DF8-D95C48828794}" dt="2026-02-16T12:26:21.281" v="912" actId="20577"/>
        <pc:sldMkLst>
          <pc:docMk/>
          <pc:sldMk cId="1378941201" sldId="482"/>
        </pc:sldMkLst>
        <pc:spChg chg="mod">
          <ac:chgData name="Adrian Blaser" userId="d25b3806177abc24" providerId="LiveId" clId="{4BECB2EB-EF2A-4543-8DF8-D95C48828794}" dt="2026-02-15T22:31:21.103" v="333" actId="20577"/>
          <ac:spMkLst>
            <pc:docMk/>
            <pc:sldMk cId="1378941201" sldId="482"/>
            <ac:spMk id="2" creationId="{9E47C2F4-F013-59E6-8A82-9443FF590D02}"/>
          </ac:spMkLst>
        </pc:spChg>
        <pc:spChg chg="add mod">
          <ac:chgData name="Adrian Blaser" userId="d25b3806177abc24" providerId="LiveId" clId="{4BECB2EB-EF2A-4543-8DF8-D95C48828794}" dt="2026-02-15T22:43:23.086" v="424" actId="1076"/>
          <ac:spMkLst>
            <pc:docMk/>
            <pc:sldMk cId="1378941201" sldId="482"/>
            <ac:spMk id="12" creationId="{A7689851-1A22-5DB9-3C5B-942A09B87AA7}"/>
          </ac:spMkLst>
        </pc:spChg>
        <pc:picChg chg="add mod">
          <ac:chgData name="Adrian Blaser" userId="d25b3806177abc24" providerId="LiveId" clId="{4BECB2EB-EF2A-4543-8DF8-D95C48828794}" dt="2026-02-15T22:43:41.443" v="426" actId="1076"/>
          <ac:picMkLst>
            <pc:docMk/>
            <pc:sldMk cId="1378941201" sldId="482"/>
            <ac:picMk id="10" creationId="{4E70546F-ECE1-0FC8-21D7-96C284492606}"/>
          </ac:picMkLst>
        </pc:picChg>
        <pc:picChg chg="add mod">
          <ac:chgData name="Adrian Blaser" userId="d25b3806177abc24" providerId="LiveId" clId="{4BECB2EB-EF2A-4543-8DF8-D95C48828794}" dt="2026-02-15T22:44:42.285" v="431" actId="208"/>
          <ac:picMkLst>
            <pc:docMk/>
            <pc:sldMk cId="1378941201" sldId="482"/>
            <ac:picMk id="13" creationId="{F42AE639-E336-ACEF-9CA3-7186C0711EA2}"/>
          </ac:picMkLst>
        </pc:picChg>
        <pc:picChg chg="add mod">
          <ac:chgData name="Adrian Blaser" userId="d25b3806177abc24" providerId="LiveId" clId="{4BECB2EB-EF2A-4543-8DF8-D95C48828794}" dt="2026-02-15T22:47:06.900" v="441" actId="1076"/>
          <ac:picMkLst>
            <pc:docMk/>
            <pc:sldMk cId="1378941201" sldId="482"/>
            <ac:picMk id="14" creationId="{746B5009-31F9-09D0-A82C-95F3DA639449}"/>
          </ac:picMkLst>
        </pc:picChg>
        <pc:picChg chg="add mod">
          <ac:chgData name="Adrian Blaser" userId="d25b3806177abc24" providerId="LiveId" clId="{4BECB2EB-EF2A-4543-8DF8-D95C48828794}" dt="2026-02-15T23:19:56.883" v="540" actId="1076"/>
          <ac:picMkLst>
            <pc:docMk/>
            <pc:sldMk cId="1378941201" sldId="482"/>
            <ac:picMk id="16" creationId="{898568F2-35EC-3880-97D2-4FCF0AC89229}"/>
          </ac:picMkLst>
        </pc:picChg>
      </pc:sldChg>
      <pc:sldChg chg="addSp delSp modSp add mod addAnim delAnim modAnim modNotesTx">
        <pc:chgData name="Adrian Blaser" userId="d25b3806177abc24" providerId="LiveId" clId="{4BECB2EB-EF2A-4543-8DF8-D95C48828794}" dt="2026-02-15T23:26:27.983" v="541" actId="20577"/>
        <pc:sldMkLst>
          <pc:docMk/>
          <pc:sldMk cId="1212982931" sldId="483"/>
        </pc:sldMkLst>
        <pc:spChg chg="mod">
          <ac:chgData name="Adrian Blaser" userId="d25b3806177abc24" providerId="LiveId" clId="{4BECB2EB-EF2A-4543-8DF8-D95C48828794}" dt="2026-02-15T22:51:11.071" v="468" actId="20577"/>
          <ac:spMkLst>
            <pc:docMk/>
            <pc:sldMk cId="1212982931" sldId="483"/>
            <ac:spMk id="2" creationId="{815FD8CB-8FF0-460F-9C0A-50B3C2AA36F3}"/>
          </ac:spMkLst>
        </pc:spChg>
        <pc:spChg chg="mod">
          <ac:chgData name="Adrian Blaser" userId="d25b3806177abc24" providerId="LiveId" clId="{4BECB2EB-EF2A-4543-8DF8-D95C48828794}" dt="2026-02-15T22:54:20.490" v="495" actId="20577"/>
          <ac:spMkLst>
            <pc:docMk/>
            <pc:sldMk cId="1212982931" sldId="483"/>
            <ac:spMk id="3" creationId="{B9F5FB07-50C7-7E9A-81AE-DF997E67E882}"/>
          </ac:spMkLst>
        </pc:spChg>
        <pc:spChg chg="add mod">
          <ac:chgData name="Adrian Blaser" userId="d25b3806177abc24" providerId="LiveId" clId="{4BECB2EB-EF2A-4543-8DF8-D95C48828794}" dt="2026-02-15T22:52:12.524" v="476" actId="1076"/>
          <ac:spMkLst>
            <pc:docMk/>
            <pc:sldMk cId="1212982931" sldId="483"/>
            <ac:spMk id="8" creationId="{9B2FDCC7-FE2F-395A-7A10-2838DC5D7F54}"/>
          </ac:spMkLst>
        </pc:spChg>
        <pc:spChg chg="add mod">
          <ac:chgData name="Adrian Blaser" userId="d25b3806177abc24" providerId="LiveId" clId="{4BECB2EB-EF2A-4543-8DF8-D95C48828794}" dt="2026-02-15T22:53:05.663" v="483" actId="1582"/>
          <ac:spMkLst>
            <pc:docMk/>
            <pc:sldMk cId="1212982931" sldId="483"/>
            <ac:spMk id="10" creationId="{45BBAB25-74DC-5828-2BEC-C1CFB327E665}"/>
          </ac:spMkLst>
        </pc:spChg>
        <pc:picChg chg="add mod">
          <ac:chgData name="Adrian Blaser" userId="d25b3806177abc24" providerId="LiveId" clId="{4BECB2EB-EF2A-4543-8DF8-D95C48828794}" dt="2026-02-15T22:52:07.164" v="475" actId="1076"/>
          <ac:picMkLst>
            <pc:docMk/>
            <pc:sldMk cId="1212982931" sldId="483"/>
            <ac:picMk id="5" creationId="{B6B93D2E-53DE-491C-5195-20808D8829D0}"/>
          </ac:picMkLst>
        </pc:picChg>
      </pc:sldChg>
      <pc:sldChg chg="addSp delSp modSp add mod delAnim modAnim">
        <pc:chgData name="Adrian Blaser" userId="d25b3806177abc24" providerId="LiveId" clId="{4BECB2EB-EF2A-4543-8DF8-D95C48828794}" dt="2026-02-16T12:46:17.083" v="1011"/>
        <pc:sldMkLst>
          <pc:docMk/>
          <pc:sldMk cId="3825891049" sldId="485"/>
        </pc:sldMkLst>
        <pc:spChg chg="mod">
          <ac:chgData name="Adrian Blaser" userId="d25b3806177abc24" providerId="LiveId" clId="{4BECB2EB-EF2A-4543-8DF8-D95C48828794}" dt="2026-02-16T12:46:17.083" v="1011"/>
          <ac:spMkLst>
            <pc:docMk/>
            <pc:sldMk cId="3825891049" sldId="485"/>
            <ac:spMk id="2" creationId="{7FBD9441-2E6C-3958-64D2-8A829E14677F}"/>
          </ac:spMkLst>
        </pc:spChg>
        <pc:spChg chg="mod">
          <ac:chgData name="Adrian Blaser" userId="d25b3806177abc24" providerId="LiveId" clId="{4BECB2EB-EF2A-4543-8DF8-D95C48828794}" dt="2026-02-16T12:31:53.677" v="938" actId="20577"/>
          <ac:spMkLst>
            <pc:docMk/>
            <pc:sldMk cId="3825891049" sldId="485"/>
            <ac:spMk id="13" creationId="{321B8033-6337-461B-E724-A34E628DE567}"/>
          </ac:spMkLst>
        </pc:spChg>
        <pc:spChg chg="mod ord">
          <ac:chgData name="Adrian Blaser" userId="d25b3806177abc24" providerId="LiveId" clId="{4BECB2EB-EF2A-4543-8DF8-D95C48828794}" dt="2026-02-16T12:41:51.085" v="988" actId="171"/>
          <ac:spMkLst>
            <pc:docMk/>
            <pc:sldMk cId="3825891049" sldId="485"/>
            <ac:spMk id="15" creationId="{C0881F35-1A51-8563-DAA2-963EAA8A8EB5}"/>
          </ac:spMkLst>
        </pc:spChg>
        <pc:spChg chg="mod">
          <ac:chgData name="Adrian Blaser" userId="d25b3806177abc24" providerId="LiveId" clId="{4BECB2EB-EF2A-4543-8DF8-D95C48828794}" dt="2026-02-16T12:45:26.171" v="1006"/>
          <ac:spMkLst>
            <pc:docMk/>
            <pc:sldMk cId="3825891049" sldId="485"/>
            <ac:spMk id="17" creationId="{AF026EE6-FA71-EDC6-FD63-60AF18768C2B}"/>
          </ac:spMkLst>
        </pc:spChg>
        <pc:spChg chg="mod">
          <ac:chgData name="Adrian Blaser" userId="d25b3806177abc24" providerId="LiveId" clId="{4BECB2EB-EF2A-4543-8DF8-D95C48828794}" dt="2026-02-16T12:45:45.256" v="1008"/>
          <ac:spMkLst>
            <pc:docMk/>
            <pc:sldMk cId="3825891049" sldId="485"/>
            <ac:spMk id="18" creationId="{4A116A11-E229-FB8F-9300-907E4440B9FE}"/>
          </ac:spMkLst>
        </pc:spChg>
        <pc:spChg chg="mod">
          <ac:chgData name="Adrian Blaser" userId="d25b3806177abc24" providerId="LiveId" clId="{4BECB2EB-EF2A-4543-8DF8-D95C48828794}" dt="2026-02-16T12:45:57.019" v="1009"/>
          <ac:spMkLst>
            <pc:docMk/>
            <pc:sldMk cId="3825891049" sldId="485"/>
            <ac:spMk id="19" creationId="{FF28B797-9D08-F1D3-67BD-0A3E50ABE4BB}"/>
          </ac:spMkLst>
        </pc:spChg>
        <pc:spChg chg="mod">
          <ac:chgData name="Adrian Blaser" userId="d25b3806177abc24" providerId="LiveId" clId="{4BECB2EB-EF2A-4543-8DF8-D95C48828794}" dt="2026-02-16T12:46:08.060" v="1010"/>
          <ac:spMkLst>
            <pc:docMk/>
            <pc:sldMk cId="3825891049" sldId="485"/>
            <ac:spMk id="21" creationId="{18A9A324-CECA-7EFB-DAD1-C660E5D11600}"/>
          </ac:spMkLst>
        </pc:spChg>
        <pc:spChg chg="add mod ord">
          <ac:chgData name="Adrian Blaser" userId="d25b3806177abc24" providerId="LiveId" clId="{4BECB2EB-EF2A-4543-8DF8-D95C48828794}" dt="2026-02-16T12:44:28.576" v="1005" actId="171"/>
          <ac:spMkLst>
            <pc:docMk/>
            <pc:sldMk cId="3825891049" sldId="485"/>
            <ac:spMk id="25" creationId="{3D6E6463-8819-4724-FC58-62D14509358A}"/>
          </ac:spMkLst>
        </pc:spChg>
        <pc:picChg chg="add mod ord">
          <ac:chgData name="Adrian Blaser" userId="d25b3806177abc24" providerId="LiveId" clId="{4BECB2EB-EF2A-4543-8DF8-D95C48828794}" dt="2026-02-16T12:35:50.430" v="954" actId="171"/>
          <ac:picMkLst>
            <pc:docMk/>
            <pc:sldMk cId="3825891049" sldId="485"/>
            <ac:picMk id="5" creationId="{3D65B7AA-4ABF-CA24-EAEF-A2BD9991F0A1}"/>
          </ac:picMkLst>
        </pc:picChg>
        <pc:picChg chg="mod ord">
          <ac:chgData name="Adrian Blaser" userId="d25b3806177abc24" providerId="LiveId" clId="{4BECB2EB-EF2A-4543-8DF8-D95C48828794}" dt="2026-02-16T12:44:02.165" v="999" actId="1076"/>
          <ac:picMkLst>
            <pc:docMk/>
            <pc:sldMk cId="3825891049" sldId="485"/>
            <ac:picMk id="8" creationId="{BD6EB1A7-03A5-2733-B1B6-BD80AD51F9F6}"/>
          </ac:picMkLst>
        </pc:picChg>
        <pc:picChg chg="mod">
          <ac:chgData name="Adrian Blaser" userId="d25b3806177abc24" providerId="LiveId" clId="{4BECB2EB-EF2A-4543-8DF8-D95C48828794}" dt="2026-02-16T12:44:06.691" v="1000" actId="1076"/>
          <ac:picMkLst>
            <pc:docMk/>
            <pc:sldMk cId="3825891049" sldId="485"/>
            <ac:picMk id="10" creationId="{7F829FAE-F8CF-3456-168B-A76A2A4F692D}"/>
          </ac:picMkLst>
        </pc:picChg>
      </pc:sldChg>
      <pc:sldChg chg="modSp add mod modNotesTx">
        <pc:chgData name="Adrian Blaser" userId="d25b3806177abc24" providerId="LiveId" clId="{4BECB2EB-EF2A-4543-8DF8-D95C48828794}" dt="2026-02-15T18:24:42.750" v="176" actId="20577"/>
        <pc:sldMkLst>
          <pc:docMk/>
          <pc:sldMk cId="957044324" sldId="488"/>
        </pc:sldMkLst>
        <pc:spChg chg="mod ord">
          <ac:chgData name="Adrian Blaser" userId="d25b3806177abc24" providerId="LiveId" clId="{4BECB2EB-EF2A-4543-8DF8-D95C48828794}" dt="2026-02-15T18:17:44.200" v="76" actId="166"/>
          <ac:spMkLst>
            <pc:docMk/>
            <pc:sldMk cId="957044324" sldId="488"/>
            <ac:spMk id="2" creationId="{644D26AB-E6DE-C758-0D99-3AB96BC348BE}"/>
          </ac:spMkLst>
        </pc:spChg>
        <pc:spChg chg="mod">
          <ac:chgData name="Adrian Blaser" userId="d25b3806177abc24" providerId="LiveId" clId="{4BECB2EB-EF2A-4543-8DF8-D95C48828794}" dt="2026-02-15T18:19:02.900" v="106" actId="313"/>
          <ac:spMkLst>
            <pc:docMk/>
            <pc:sldMk cId="957044324" sldId="488"/>
            <ac:spMk id="3" creationId="{45393DA0-C4FB-7E1B-33A8-6EC3588C73C4}"/>
          </ac:spMkLst>
        </pc:spChg>
        <pc:spChg chg="mod">
          <ac:chgData name="Adrian Blaser" userId="d25b3806177abc24" providerId="LiveId" clId="{4BECB2EB-EF2A-4543-8DF8-D95C48828794}" dt="2026-02-15T18:17:34.787" v="75" actId="1076"/>
          <ac:spMkLst>
            <pc:docMk/>
            <pc:sldMk cId="957044324" sldId="488"/>
            <ac:spMk id="12" creationId="{421F8FC3-BDDA-E579-9433-98EB06189E5D}"/>
          </ac:spMkLst>
        </pc:spChg>
        <pc:grpChg chg="mod">
          <ac:chgData name="Adrian Blaser" userId="d25b3806177abc24" providerId="LiveId" clId="{4BECB2EB-EF2A-4543-8DF8-D95C48828794}" dt="2026-02-15T18:17:28.349" v="74" actId="1076"/>
          <ac:grpSpMkLst>
            <pc:docMk/>
            <pc:sldMk cId="957044324" sldId="488"/>
            <ac:grpSpMk id="8" creationId="{040994BB-3366-8DDF-4489-E5C6C8483B7F}"/>
          </ac:grpSpMkLst>
        </pc:grpChg>
        <pc:grpChg chg="mod">
          <ac:chgData name="Adrian Blaser" userId="d25b3806177abc24" providerId="LiveId" clId="{4BECB2EB-EF2A-4543-8DF8-D95C48828794}" dt="2026-02-15T18:19:45.726" v="108" actId="14100"/>
          <ac:grpSpMkLst>
            <pc:docMk/>
            <pc:sldMk cId="957044324" sldId="488"/>
            <ac:grpSpMk id="20" creationId="{80077703-B50A-C82D-BEC3-C1DEAA1F41CB}"/>
          </ac:grpSpMkLst>
        </pc:grpChg>
        <pc:picChg chg="mod">
          <ac:chgData name="Adrian Blaser" userId="d25b3806177abc24" providerId="LiveId" clId="{4BECB2EB-EF2A-4543-8DF8-D95C48828794}" dt="2026-02-15T18:17:18.260" v="73" actId="1076"/>
          <ac:picMkLst>
            <pc:docMk/>
            <pc:sldMk cId="957044324" sldId="488"/>
            <ac:picMk id="6" creationId="{8FAC0962-8AF7-9672-B4FA-D295B3FE137A}"/>
          </ac:picMkLst>
        </pc:picChg>
        <pc:picChg chg="mod">
          <ac:chgData name="Adrian Blaser" userId="d25b3806177abc24" providerId="LiveId" clId="{4BECB2EB-EF2A-4543-8DF8-D95C48828794}" dt="2026-02-15T18:17:12.165" v="72" actId="1076"/>
          <ac:picMkLst>
            <pc:docMk/>
            <pc:sldMk cId="957044324" sldId="488"/>
            <ac:picMk id="7" creationId="{90FE1456-BF3A-E201-5928-B8C34C320AC6}"/>
          </ac:picMkLst>
        </pc:picChg>
        <pc:picChg chg="mod modCrop">
          <ac:chgData name="Adrian Blaser" userId="d25b3806177abc24" providerId="LiveId" clId="{4BECB2EB-EF2A-4543-8DF8-D95C48828794}" dt="2026-02-15T18:19:56.884" v="109" actId="732"/>
          <ac:picMkLst>
            <pc:docMk/>
            <pc:sldMk cId="957044324" sldId="488"/>
            <ac:picMk id="18" creationId="{EB947BE1-7C4D-850E-0598-716E12C05FCE}"/>
          </ac:picMkLst>
        </pc:picChg>
        <pc:picChg chg="mod">
          <ac:chgData name="Adrian Blaser" userId="d25b3806177abc24" providerId="LiveId" clId="{4BECB2EB-EF2A-4543-8DF8-D95C48828794}" dt="2026-02-15T18:16:20.657" v="63" actId="1076"/>
          <ac:picMkLst>
            <pc:docMk/>
            <pc:sldMk cId="957044324" sldId="488"/>
            <ac:picMk id="19" creationId="{943B5480-1741-9012-982C-B12BBAA5CED5}"/>
          </ac:picMkLst>
        </pc:picChg>
      </pc:sldChg>
      <pc:sldChg chg="add">
        <pc:chgData name="Adrian Blaser" userId="d25b3806177abc24" providerId="LiveId" clId="{4BECB2EB-EF2A-4543-8DF8-D95C48828794}" dt="2026-02-15T18:45:29.800" v="229"/>
        <pc:sldMkLst>
          <pc:docMk/>
          <pc:sldMk cId="1565327845" sldId="489"/>
        </pc:sldMkLst>
      </pc:sldChg>
      <pc:sldChg chg="modSp add mod">
        <pc:chgData name="Adrian Blaser" userId="d25b3806177abc24" providerId="LiveId" clId="{4BECB2EB-EF2A-4543-8DF8-D95C48828794}" dt="2026-02-16T12:23:13.515" v="702" actId="20577"/>
        <pc:sldMkLst>
          <pc:docMk/>
          <pc:sldMk cId="3447525076" sldId="490"/>
        </pc:sldMkLst>
        <pc:spChg chg="mod">
          <ac:chgData name="Adrian Blaser" userId="d25b3806177abc24" providerId="LiveId" clId="{4BECB2EB-EF2A-4543-8DF8-D95C48828794}" dt="2026-02-16T12:22:15.140" v="680" actId="20577"/>
          <ac:spMkLst>
            <pc:docMk/>
            <pc:sldMk cId="3447525076" sldId="490"/>
            <ac:spMk id="2" creationId="{BE0BCD67-ED69-4C9E-B171-82E8E0E885B7}"/>
          </ac:spMkLst>
        </pc:spChg>
        <pc:spChg chg="mod">
          <ac:chgData name="Adrian Blaser" userId="d25b3806177abc24" providerId="LiveId" clId="{4BECB2EB-EF2A-4543-8DF8-D95C48828794}" dt="2026-02-16T12:23:13.515" v="702" actId="20577"/>
          <ac:spMkLst>
            <pc:docMk/>
            <pc:sldMk cId="3447525076" sldId="490"/>
            <ac:spMk id="11" creationId="{95D650CB-F098-D76E-9771-5C9BF3A6FFC1}"/>
          </ac:spMkLst>
        </pc:spChg>
      </pc:sldChg>
      <pc:sldChg chg="modSp add mod">
        <pc:chgData name="Adrian Blaser" userId="d25b3806177abc24" providerId="LiveId" clId="{4BECB2EB-EF2A-4543-8DF8-D95C48828794}" dt="2026-02-16T12:29:31.659" v="922" actId="20577"/>
        <pc:sldMkLst>
          <pc:docMk/>
          <pc:sldMk cId="4177377499" sldId="491"/>
        </pc:sldMkLst>
        <pc:spChg chg="mod">
          <ac:chgData name="Adrian Blaser" userId="d25b3806177abc24" providerId="LiveId" clId="{4BECB2EB-EF2A-4543-8DF8-D95C48828794}" dt="2026-02-16T12:28:32.725" v="913"/>
          <ac:spMkLst>
            <pc:docMk/>
            <pc:sldMk cId="4177377499" sldId="491"/>
            <ac:spMk id="2" creationId="{101368FC-F3AC-FA13-82E1-223C715962F8}"/>
          </ac:spMkLst>
        </pc:spChg>
        <pc:spChg chg="mod">
          <ac:chgData name="Adrian Blaser" userId="d25b3806177abc24" providerId="LiveId" clId="{4BECB2EB-EF2A-4543-8DF8-D95C48828794}" dt="2026-02-16T12:29:31.659" v="922" actId="20577"/>
          <ac:spMkLst>
            <pc:docMk/>
            <pc:sldMk cId="4177377499" sldId="491"/>
            <ac:spMk id="11" creationId="{B88A0181-C0C1-7361-3339-8E2E34344294}"/>
          </ac:spMkLst>
        </pc:spChg>
      </pc:sldChg>
      <pc:sldChg chg="modSp add mod ord">
        <pc:chgData name="Adrian Blaser" userId="d25b3806177abc24" providerId="LiveId" clId="{4BECB2EB-EF2A-4543-8DF8-D95C48828794}" dt="2026-02-16T12:30:29.371" v="929" actId="1076"/>
        <pc:sldMkLst>
          <pc:docMk/>
          <pc:sldMk cId="2009226462" sldId="492"/>
        </pc:sldMkLst>
        <pc:spChg chg="mod">
          <ac:chgData name="Adrian Blaser" userId="d25b3806177abc24" providerId="LiveId" clId="{4BECB2EB-EF2A-4543-8DF8-D95C48828794}" dt="2026-02-16T12:28:45.657" v="917"/>
          <ac:spMkLst>
            <pc:docMk/>
            <pc:sldMk cId="2009226462" sldId="492"/>
            <ac:spMk id="2" creationId="{EE6D5456-DF5F-AEF8-76D8-3E52E8156DDD}"/>
          </ac:spMkLst>
        </pc:spChg>
        <pc:spChg chg="mod">
          <ac:chgData name="Adrian Blaser" userId="d25b3806177abc24" providerId="LiveId" clId="{4BECB2EB-EF2A-4543-8DF8-D95C48828794}" dt="2026-02-16T12:30:25.157" v="928" actId="20577"/>
          <ac:spMkLst>
            <pc:docMk/>
            <pc:sldMk cId="2009226462" sldId="492"/>
            <ac:spMk id="11" creationId="{04CFD346-B506-BA4B-E309-29DF1993B90C}"/>
          </ac:spMkLst>
        </pc:spChg>
        <pc:picChg chg="mod">
          <ac:chgData name="Adrian Blaser" userId="d25b3806177abc24" providerId="LiveId" clId="{4BECB2EB-EF2A-4543-8DF8-D95C48828794}" dt="2026-02-16T12:30:29.371" v="929" actId="1076"/>
          <ac:picMkLst>
            <pc:docMk/>
            <pc:sldMk cId="2009226462" sldId="492"/>
            <ac:picMk id="10" creationId="{CB7EC219-B0D9-B293-9E56-B7C191832AB7}"/>
          </ac:picMkLst>
        </pc:picChg>
      </pc:sldChg>
      <pc:sldChg chg="addSp delSp modSp add mod addAnim delAnim modAnim">
        <pc:chgData name="Adrian Blaser" userId="d25b3806177abc24" providerId="LiveId" clId="{4BECB2EB-EF2A-4543-8DF8-D95C48828794}" dt="2026-02-16T14:35:29.856" v="1163"/>
        <pc:sldMkLst>
          <pc:docMk/>
          <pc:sldMk cId="4227776245" sldId="493"/>
        </pc:sldMkLst>
        <pc:spChg chg="mod">
          <ac:chgData name="Adrian Blaser" userId="d25b3806177abc24" providerId="LiveId" clId="{4BECB2EB-EF2A-4543-8DF8-D95C48828794}" dt="2026-02-16T14:27:23.625" v="1063" actId="1076"/>
          <ac:spMkLst>
            <pc:docMk/>
            <pc:sldMk cId="4227776245" sldId="493"/>
            <ac:spMk id="2" creationId="{7C930847-DAF8-E6DA-ECC9-FEFD762F83C5}"/>
          </ac:spMkLst>
        </pc:spChg>
        <pc:spChg chg="add del mod">
          <ac:chgData name="Adrian Blaser" userId="d25b3806177abc24" providerId="LiveId" clId="{4BECB2EB-EF2A-4543-8DF8-D95C48828794}" dt="2026-02-16T14:19:33.113" v="1026" actId="1076"/>
          <ac:spMkLst>
            <pc:docMk/>
            <pc:sldMk cId="4227776245" sldId="493"/>
            <ac:spMk id="3" creationId="{704847E4-88A5-37F0-0074-F3EBE697DB84}"/>
          </ac:spMkLst>
        </pc:spChg>
        <pc:spChg chg="mod ord">
          <ac:chgData name="Adrian Blaser" userId="d25b3806177abc24" providerId="LiveId" clId="{4BECB2EB-EF2A-4543-8DF8-D95C48828794}" dt="2026-02-16T14:28:06.418" v="1078" actId="170"/>
          <ac:spMkLst>
            <pc:docMk/>
            <pc:sldMk cId="4227776245" sldId="493"/>
            <ac:spMk id="10" creationId="{76863D87-F017-BD98-7880-8EC6257B19B4}"/>
          </ac:spMkLst>
        </pc:spChg>
        <pc:spChg chg="mod ord">
          <ac:chgData name="Adrian Blaser" userId="d25b3806177abc24" providerId="LiveId" clId="{4BECB2EB-EF2A-4543-8DF8-D95C48828794}" dt="2026-02-16T14:30:05.586" v="1098" actId="170"/>
          <ac:spMkLst>
            <pc:docMk/>
            <pc:sldMk cId="4227776245" sldId="493"/>
            <ac:spMk id="11" creationId="{6CF11C52-A172-C895-A592-218CCBE3ED17}"/>
          </ac:spMkLst>
        </pc:spChg>
        <pc:spChg chg="mod">
          <ac:chgData name="Adrian Blaser" userId="d25b3806177abc24" providerId="LiveId" clId="{4BECB2EB-EF2A-4543-8DF8-D95C48828794}" dt="2026-02-16T14:33:28.749" v="1147" actId="20577"/>
          <ac:spMkLst>
            <pc:docMk/>
            <pc:sldMk cId="4227776245" sldId="493"/>
            <ac:spMk id="12" creationId="{6F4CBBED-E36D-A3A3-592C-5AD52F53D63C}"/>
          </ac:spMkLst>
        </pc:spChg>
        <pc:spChg chg="mod">
          <ac:chgData name="Adrian Blaser" userId="d25b3806177abc24" providerId="LiveId" clId="{4BECB2EB-EF2A-4543-8DF8-D95C48828794}" dt="2026-02-16T14:34:54.067" v="1161" actId="20577"/>
          <ac:spMkLst>
            <pc:docMk/>
            <pc:sldMk cId="4227776245" sldId="493"/>
            <ac:spMk id="13" creationId="{4CFFE995-FCE1-D83C-7451-C1A2D54FB71E}"/>
          </ac:spMkLst>
        </pc:spChg>
        <pc:spChg chg="mod">
          <ac:chgData name="Adrian Blaser" userId="d25b3806177abc24" providerId="LiveId" clId="{4BECB2EB-EF2A-4543-8DF8-D95C48828794}" dt="2026-02-16T14:35:06.927" v="1162"/>
          <ac:spMkLst>
            <pc:docMk/>
            <pc:sldMk cId="4227776245" sldId="493"/>
            <ac:spMk id="15" creationId="{477FBA2A-0B0C-1715-96E3-D775743D5E21}"/>
          </ac:spMkLst>
        </pc:spChg>
        <pc:spChg chg="mod">
          <ac:chgData name="Adrian Blaser" userId="d25b3806177abc24" providerId="LiveId" clId="{4BECB2EB-EF2A-4543-8DF8-D95C48828794}" dt="2026-02-16T14:35:29.856" v="1163"/>
          <ac:spMkLst>
            <pc:docMk/>
            <pc:sldMk cId="4227776245" sldId="493"/>
            <ac:spMk id="18" creationId="{E5A46C3E-DDEF-19EC-C428-734AFCFE7A72}"/>
          </ac:spMkLst>
        </pc:spChg>
        <pc:spChg chg="mod ord">
          <ac:chgData name="Adrian Blaser" userId="d25b3806177abc24" providerId="LiveId" clId="{4BECB2EB-EF2A-4543-8DF8-D95C48828794}" dt="2026-02-16T14:32:23.369" v="1126" actId="1076"/>
          <ac:spMkLst>
            <pc:docMk/>
            <pc:sldMk cId="4227776245" sldId="493"/>
            <ac:spMk id="19" creationId="{2B2840A9-41D2-4563-6D7E-85E12312B7BE}"/>
          </ac:spMkLst>
        </pc:spChg>
        <pc:picChg chg="add mod ord modCrop">
          <ac:chgData name="Adrian Blaser" userId="d25b3806177abc24" providerId="LiveId" clId="{4BECB2EB-EF2A-4543-8DF8-D95C48828794}" dt="2026-02-16T14:32:18.401" v="1124" actId="1076"/>
          <ac:picMkLst>
            <pc:docMk/>
            <pc:sldMk cId="4227776245" sldId="493"/>
            <ac:picMk id="6" creationId="{66C328ED-4592-9CB0-A5F2-AD2810AE42AC}"/>
          </ac:picMkLst>
        </pc:picChg>
        <pc:picChg chg="add mod">
          <ac:chgData name="Adrian Blaser" userId="d25b3806177abc24" providerId="LiveId" clId="{4BECB2EB-EF2A-4543-8DF8-D95C48828794}" dt="2026-02-16T14:28:26.866" v="1081" actId="1076"/>
          <ac:picMkLst>
            <pc:docMk/>
            <pc:sldMk cId="4227776245" sldId="493"/>
            <ac:picMk id="8" creationId="{94D62C4B-9C1D-8226-74B2-6F88A66BB2B5}"/>
          </ac:picMkLst>
        </pc:picChg>
        <pc:picChg chg="add mod">
          <ac:chgData name="Adrian Blaser" userId="d25b3806177abc24" providerId="LiveId" clId="{4BECB2EB-EF2A-4543-8DF8-D95C48828794}" dt="2026-02-16T14:29:03.483" v="1083" actId="1076"/>
          <ac:picMkLst>
            <pc:docMk/>
            <pc:sldMk cId="4227776245" sldId="493"/>
            <ac:picMk id="21" creationId="{3EEE5109-BFEA-D19F-81B0-300F305639F9}"/>
          </ac:picMkLst>
        </pc:picChg>
        <pc:picChg chg="add mod">
          <ac:chgData name="Adrian Blaser" userId="d25b3806177abc24" providerId="LiveId" clId="{4BECB2EB-EF2A-4543-8DF8-D95C48828794}" dt="2026-02-16T14:30:54.959" v="1105" actId="1076"/>
          <ac:picMkLst>
            <pc:docMk/>
            <pc:sldMk cId="4227776245" sldId="493"/>
            <ac:picMk id="22" creationId="{363316DA-8CDC-7E67-4395-0EF790BE82A5}"/>
          </ac:picMkLst>
        </pc:picChg>
      </pc:sldChg>
      <pc:sldChg chg="modSp add mod">
        <pc:chgData name="Adrian Blaser" userId="d25b3806177abc24" providerId="LiveId" clId="{4BECB2EB-EF2A-4543-8DF8-D95C48828794}" dt="2026-02-16T14:37:06.124" v="1186"/>
        <pc:sldMkLst>
          <pc:docMk/>
          <pc:sldMk cId="2267879962" sldId="494"/>
        </pc:sldMkLst>
        <pc:spChg chg="mod">
          <ac:chgData name="Adrian Blaser" userId="d25b3806177abc24" providerId="LiveId" clId="{4BECB2EB-EF2A-4543-8DF8-D95C48828794}" dt="2026-02-16T14:36:50.544" v="1184" actId="20577"/>
          <ac:spMkLst>
            <pc:docMk/>
            <pc:sldMk cId="2267879962" sldId="494"/>
            <ac:spMk id="9" creationId="{42FDB8C6-0663-5E75-6007-E3F5C7CE643F}"/>
          </ac:spMkLst>
        </pc:spChg>
        <pc:spChg chg="mod">
          <ac:chgData name="Adrian Blaser" userId="d25b3806177abc24" providerId="LiveId" clId="{4BECB2EB-EF2A-4543-8DF8-D95C48828794}" dt="2026-02-16T14:37:06.124" v="1186"/>
          <ac:spMkLst>
            <pc:docMk/>
            <pc:sldMk cId="2267879962" sldId="494"/>
            <ac:spMk id="14" creationId="{CD75E959-1D6A-9920-CE9E-18B82F30F60B}"/>
          </ac:spMkLst>
        </pc:spChg>
        <pc:picChg chg="mod">
          <ac:chgData name="Adrian Blaser" userId="d25b3806177abc24" providerId="LiveId" clId="{4BECB2EB-EF2A-4543-8DF8-D95C48828794}" dt="2026-02-16T14:36:53.006" v="1185" actId="1076"/>
          <ac:picMkLst>
            <pc:docMk/>
            <pc:sldMk cId="2267879962" sldId="494"/>
            <ac:picMk id="11" creationId="{61D570C9-BBCD-CC08-E1D0-39608D5A2539}"/>
          </ac:picMkLst>
        </pc:picChg>
      </pc:sldChg>
      <pc:sldChg chg="modSp add modAnim">
        <pc:chgData name="Adrian Blaser" userId="d25b3806177abc24" providerId="LiveId" clId="{4BECB2EB-EF2A-4543-8DF8-D95C48828794}" dt="2026-02-16T14:50:59.042" v="1570"/>
        <pc:sldMkLst>
          <pc:docMk/>
          <pc:sldMk cId="3948082892" sldId="495"/>
        </pc:sldMkLst>
        <pc:spChg chg="mod">
          <ac:chgData name="Adrian Blaser" userId="d25b3806177abc24" providerId="LiveId" clId="{4BECB2EB-EF2A-4543-8DF8-D95C48828794}" dt="2026-02-16T14:37:43.524" v="1188"/>
          <ac:spMkLst>
            <pc:docMk/>
            <pc:sldMk cId="3948082892" sldId="495"/>
            <ac:spMk id="6" creationId="{0AF3417C-2E8E-884E-6F32-CEF28DC61C9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93444" y="256756"/>
            <a:ext cx="4472497" cy="347152"/>
          </a:xfrm>
          <a:prstGeom prst="rect">
            <a:avLst/>
          </a:prstGeom>
        </p:spPr>
        <p:txBody>
          <a:bodyPr vert="horz" lIns="0" tIns="0" rIns="0" bIns="0" rtlCol="0"/>
          <a:lstStyle>
            <a:lvl1pPr algn="l">
              <a:defRPr sz="1300"/>
            </a:lvl1pPr>
          </a:lstStyle>
          <a:p>
            <a:r>
              <a:rPr lang="de-CH" sz="1000"/>
              <a:t>Kopfzeilentext</a:t>
            </a:r>
          </a:p>
        </p:txBody>
      </p:sp>
      <p:sp>
        <p:nvSpPr>
          <p:cNvPr id="3" name="Datumsplatzhalter 2"/>
          <p:cNvSpPr>
            <a:spLocks noGrp="1"/>
          </p:cNvSpPr>
          <p:nvPr>
            <p:ph type="dt" sz="quarter" idx="1"/>
          </p:nvPr>
        </p:nvSpPr>
        <p:spPr>
          <a:xfrm>
            <a:off x="5318491" y="256756"/>
            <a:ext cx="1287365" cy="347152"/>
          </a:xfrm>
          <a:prstGeom prst="rect">
            <a:avLst/>
          </a:prstGeom>
        </p:spPr>
        <p:txBody>
          <a:bodyPr vert="horz" lIns="0" tIns="0" rIns="0" bIns="0" rtlCol="0"/>
          <a:lstStyle>
            <a:lvl1pPr algn="r">
              <a:defRPr sz="1300"/>
            </a:lvl1pPr>
          </a:lstStyle>
          <a:p>
            <a:fld id="{EEC665CA-D682-48EC-95D2-126FD6449D65}" type="datetime1">
              <a:rPr lang="de-CH" sz="1000"/>
              <a:t>20.02.2026</a:t>
            </a:fld>
            <a:endParaRPr lang="de-CH" sz="1000"/>
          </a:p>
        </p:txBody>
      </p:sp>
      <p:sp>
        <p:nvSpPr>
          <p:cNvPr id="4" name="Fußzeilenplatzhalter 3"/>
          <p:cNvSpPr>
            <a:spLocks noGrp="1"/>
          </p:cNvSpPr>
          <p:nvPr>
            <p:ph type="ftr" sz="quarter" idx="2"/>
          </p:nvPr>
        </p:nvSpPr>
        <p:spPr>
          <a:xfrm>
            <a:off x="493444" y="9501652"/>
            <a:ext cx="4472497" cy="370849"/>
          </a:xfrm>
          <a:prstGeom prst="rect">
            <a:avLst/>
          </a:prstGeom>
        </p:spPr>
        <p:txBody>
          <a:bodyPr vert="horz" lIns="0" tIns="0" rIns="0" bIns="0" rtlCol="0" anchor="b"/>
          <a:lstStyle>
            <a:lvl1pPr algn="l">
              <a:defRPr sz="1300"/>
            </a:lvl1pPr>
          </a:lstStyle>
          <a:p>
            <a:r>
              <a:rPr lang="de-CH" sz="1000"/>
              <a:t>Fusszeilentext</a:t>
            </a:r>
          </a:p>
        </p:txBody>
      </p:sp>
      <p:sp>
        <p:nvSpPr>
          <p:cNvPr id="5" name="Foliennummernplatzhalter 4"/>
          <p:cNvSpPr>
            <a:spLocks noGrp="1"/>
          </p:cNvSpPr>
          <p:nvPr>
            <p:ph type="sldNum" sz="quarter" idx="3"/>
          </p:nvPr>
        </p:nvSpPr>
        <p:spPr>
          <a:xfrm>
            <a:off x="5318491" y="9501654"/>
            <a:ext cx="1287365" cy="370847"/>
          </a:xfrm>
          <a:prstGeom prst="rect">
            <a:avLst/>
          </a:prstGeom>
        </p:spPr>
        <p:txBody>
          <a:bodyPr vert="horz" lIns="0" tIns="0" rIns="0" bIns="0" rtlCol="0" anchor="b"/>
          <a:lstStyle>
            <a:lvl1pPr algn="r">
              <a:defRPr sz="1300"/>
            </a:lvl1pPr>
          </a:lstStyle>
          <a:p>
            <a:fld id="{2CEDAA2C-602C-494B-9BFF-F0D7FF14E319}" type="slidenum">
              <a:rPr lang="de-CH" sz="1000"/>
              <a:t>‹Nr.›</a:t>
            </a:fld>
            <a:endParaRPr lang="de-CH" sz="10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66738" y="1395413"/>
            <a:ext cx="6223000" cy="3500437"/>
          </a:xfrm>
          <a:prstGeom prst="rect">
            <a:avLst/>
          </a:prstGeom>
          <a:noFill/>
          <a:ln w="3175">
            <a:solidFill>
              <a:prstClr val="black"/>
            </a:solidFill>
          </a:ln>
        </p:spPr>
        <p:txBody>
          <a:bodyPr vert="horz" lIns="99048" tIns="49524" rIns="99048" bIns="49524" rtlCol="0" anchor="ctr"/>
          <a:lstStyle/>
          <a:p>
            <a:endParaRPr lang="de-CH"/>
          </a:p>
        </p:txBody>
      </p:sp>
      <p:sp>
        <p:nvSpPr>
          <p:cNvPr id="14" name="Fußzeilenplatzhalter 13"/>
          <p:cNvSpPr>
            <a:spLocks noGrp="1"/>
          </p:cNvSpPr>
          <p:nvPr>
            <p:ph type="ftr" sz="quarter" idx="4"/>
          </p:nvPr>
        </p:nvSpPr>
        <p:spPr>
          <a:xfrm>
            <a:off x="802521" y="10033690"/>
            <a:ext cx="2308906" cy="200923"/>
          </a:xfrm>
          <a:prstGeom prst="rect">
            <a:avLst/>
          </a:prstGeom>
        </p:spPr>
        <p:txBody>
          <a:bodyPr vert="horz" lIns="0" tIns="0" rIns="0" bIns="0" rtlCol="0" anchor="t"/>
          <a:lstStyle>
            <a:lvl1pPr algn="l">
              <a:defRPr sz="1000"/>
            </a:lvl1pPr>
          </a:lstStyle>
          <a:p>
            <a:r>
              <a:rPr lang="de-CH"/>
              <a:t>Fusszeilentext</a:t>
            </a:r>
          </a:p>
        </p:txBody>
      </p:sp>
      <p:sp>
        <p:nvSpPr>
          <p:cNvPr id="15" name="Foliennummernplatzhalter 14"/>
          <p:cNvSpPr>
            <a:spLocks noGrp="1"/>
          </p:cNvSpPr>
          <p:nvPr>
            <p:ph type="sldNum" sz="quarter" idx="5"/>
          </p:nvPr>
        </p:nvSpPr>
        <p:spPr>
          <a:xfrm>
            <a:off x="5654869" y="10033690"/>
            <a:ext cx="901825" cy="200923"/>
          </a:xfrm>
          <a:prstGeom prst="rect">
            <a:avLst/>
          </a:prstGeom>
        </p:spPr>
        <p:txBody>
          <a:bodyPr vert="horz" lIns="0" tIns="0" rIns="0" bIns="0" rtlCol="0" anchor="t"/>
          <a:lstStyle>
            <a:lvl1pPr algn="r">
              <a:defRPr sz="1000"/>
            </a:lvl1pPr>
          </a:lstStyle>
          <a:p>
            <a:fld id="{83C81C81-E364-4366-A610-2DB15FF98538}" type="slidenum">
              <a:rPr lang="de-CH" smtClean="0"/>
              <a:pPr/>
              <a:t>‹Nr.›</a:t>
            </a:fld>
            <a:endParaRPr lang="de-CH"/>
          </a:p>
        </p:txBody>
      </p:sp>
      <p:sp>
        <p:nvSpPr>
          <p:cNvPr id="16" name="Notizenplatzhalter 15"/>
          <p:cNvSpPr>
            <a:spLocks noGrp="1"/>
          </p:cNvSpPr>
          <p:nvPr>
            <p:ph type="body" sz="quarter" idx="3"/>
          </p:nvPr>
        </p:nvSpPr>
        <p:spPr>
          <a:xfrm>
            <a:off x="800637" y="5197903"/>
            <a:ext cx="5756056" cy="4352209"/>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378636" y="476628"/>
            <a:ext cx="2169032" cy="207873"/>
          </a:xfrm>
          <a:prstGeom prst="rect">
            <a:avLst/>
          </a:prstGeom>
        </p:spPr>
        <p:txBody>
          <a:bodyPr vert="horz" lIns="0" tIns="0" rIns="0" bIns="0" rtlCol="0"/>
          <a:lstStyle>
            <a:lvl1pPr algn="r">
              <a:defRPr sz="1000"/>
            </a:lvl1pPr>
          </a:lstStyle>
          <a:p>
            <a:fld id="{A17AAF7D-4283-4014-80F4-26E915FEACF8}" type="datetime1">
              <a:rPr lang="de-CH" smtClean="0"/>
              <a:t>20.02.2026</a:t>
            </a:fld>
            <a:endParaRPr lang="de-CH"/>
          </a:p>
        </p:txBody>
      </p:sp>
      <p:sp>
        <p:nvSpPr>
          <p:cNvPr id="18" name="Kopfzeilenplatzhalter 17"/>
          <p:cNvSpPr>
            <a:spLocks noGrp="1"/>
          </p:cNvSpPr>
          <p:nvPr>
            <p:ph type="hdr" sz="quarter"/>
          </p:nvPr>
        </p:nvSpPr>
        <p:spPr>
          <a:xfrm>
            <a:off x="791610" y="483525"/>
            <a:ext cx="3363399" cy="200976"/>
          </a:xfrm>
          <a:prstGeom prst="rect">
            <a:avLst/>
          </a:prstGeom>
        </p:spPr>
        <p:txBody>
          <a:bodyPr vert="horz" lIns="0" tIns="0" rIns="0" bIns="0" rtlCol="0"/>
          <a:lstStyle>
            <a:lvl1pPr algn="l">
              <a:defRPr sz="10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21800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83C81C81-E364-4366-A610-2DB15FF98538}" type="slidenum">
              <a:rPr lang="de-CH" smtClean="0"/>
              <a:pPr/>
              <a:t>10</a:t>
            </a:fld>
            <a:endParaRPr lang="de-CH"/>
          </a:p>
        </p:txBody>
      </p:sp>
    </p:spTree>
    <p:extLst>
      <p:ext uri="{BB962C8B-B14F-4D97-AF65-F5344CB8AC3E}">
        <p14:creationId xmlns:p14="http://schemas.microsoft.com/office/powerpoint/2010/main" val="3895136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fr-FR" dirty="0"/>
              <a:t>Les systèmes d'information géographique sont utilisés dans de nombreux domaines,  À l'aide de GIS, la protection civile peut par exemple rassembler des informations pour établir des plans d'évacuation ou identifier les zones à risque particulièrement touchées par les catastrophes naturelles. Les autorités chargées de la protection de l'environnement peuvent déterminer quelles zones humides se trouvent dans des régions particulièrement menacées. Les services marketing peuvent identifier les régions où il est possible d'acquérir de nouveaux clients, les emplacements appropriés pour de nouvelles succursales ou le niveau de densité d'approvisionnement dans une région donnée.</a:t>
            </a:r>
          </a:p>
          <a:p>
            <a:endParaRPr lang="fr-FR" dirty="0"/>
          </a:p>
          <a:p>
            <a:r>
              <a:rPr lang="fr-FR" dirty="0"/>
              <a:t>QGIS est un logiciel qui met à disposition le GIS. Le cloud permet l'échange de données via Internet et l'application </a:t>
            </a:r>
            <a:r>
              <a:rPr lang="fr-FR" dirty="0" err="1"/>
              <a:t>QField</a:t>
            </a:r>
            <a:r>
              <a:rPr lang="fr-FR" dirty="0"/>
              <a:t> fonctionne avec des projets créés dans QGIS et chargés via le cloud. </a:t>
            </a:r>
            <a:r>
              <a:rPr lang="fr-FR" dirty="0" err="1"/>
              <a:t>Geotest</a:t>
            </a:r>
            <a:r>
              <a:rPr lang="fr-FR" dirty="0"/>
              <a:t> effectue pour nous tous les travaux dans le domaine du GIS et du cloud qui nécessitent des connaissances spécialisées.</a:t>
            </a:r>
          </a:p>
          <a:p>
            <a:endParaRPr lang="fr-FR" dirty="0"/>
          </a:p>
          <a:p>
            <a:endParaRPr lang="fr-FR" dirty="0"/>
          </a:p>
          <a:p>
            <a:endParaRPr lang="fr-FR" dirty="0"/>
          </a:p>
          <a:p>
            <a:endParaRPr lang="de-DE"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12</a:t>
            </a:fld>
            <a:endParaRPr lang="de-CH" dirty="0"/>
          </a:p>
        </p:txBody>
      </p:sp>
    </p:spTree>
    <p:extLst>
      <p:ext uri="{BB962C8B-B14F-4D97-AF65-F5344CB8AC3E}">
        <p14:creationId xmlns:p14="http://schemas.microsoft.com/office/powerpoint/2010/main" val="3152160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3812408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800" spc="20" dirty="0">
                <a:effectLst/>
                <a:latin typeface="Arial" panose="020B0604020202020204" pitchFamily="34" charset="0"/>
                <a:ea typeface="Arial" panose="020B0604020202020204" pitchFamily="34" charset="0"/>
                <a:cs typeface="Times New Roman" panose="02020603050405020304" pitchFamily="18" charset="0"/>
              </a:rPr>
              <a:t>Pour que l'application enregistre un </a:t>
            </a:r>
            <a:r>
              <a:rPr lang="fr-FR" sz="1800" spc="20" dirty="0" err="1">
                <a:effectLst/>
                <a:latin typeface="Arial" panose="020B0604020202020204" pitchFamily="34" charset="0"/>
                <a:ea typeface="Arial" panose="020B0604020202020204" pitchFamily="34" charset="0"/>
                <a:cs typeface="Times New Roman" panose="02020603050405020304" pitchFamily="18" charset="0"/>
              </a:rPr>
              <a:t>track</a:t>
            </a:r>
            <a:r>
              <a:rPr lang="fr-FR" sz="1800" spc="20" dirty="0">
                <a:effectLst/>
                <a:latin typeface="Arial" panose="020B0604020202020204" pitchFamily="34" charset="0"/>
                <a:ea typeface="Arial" panose="020B0604020202020204" pitchFamily="34" charset="0"/>
                <a:cs typeface="Times New Roman" panose="02020603050405020304" pitchFamily="18" charset="0"/>
              </a:rPr>
              <a:t> même lorsque le smartphone est en veille, l'autorisation pour le lieu doit être adaptée</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1065834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800" spc="20" dirty="0">
                <a:effectLst/>
                <a:latin typeface="Arial" panose="020B0604020202020204" pitchFamily="34" charset="0"/>
                <a:ea typeface="Arial" panose="020B0604020202020204" pitchFamily="34" charset="0"/>
                <a:cs typeface="Times New Roman" panose="02020603050405020304" pitchFamily="18" charset="0"/>
              </a:rPr>
              <a:t>Le mode économie d'énergie empêche les apps de fonctionner en arrière-plan et de consommer beaucoup d'énergie. Mais pour que </a:t>
            </a:r>
            <a:r>
              <a:rPr lang="fr-FR" sz="1800" spc="20" dirty="0" err="1">
                <a:effectLst/>
                <a:latin typeface="Arial" panose="020B0604020202020204" pitchFamily="34" charset="0"/>
                <a:ea typeface="Arial" panose="020B0604020202020204" pitchFamily="34" charset="0"/>
                <a:cs typeface="Times New Roman" panose="02020603050405020304" pitchFamily="18" charset="0"/>
              </a:rPr>
              <a:t>FeldAppX</a:t>
            </a:r>
            <a:r>
              <a:rPr lang="fr-FR" sz="1800" spc="20" dirty="0">
                <a:effectLst/>
                <a:latin typeface="Arial" panose="020B0604020202020204" pitchFamily="34" charset="0"/>
                <a:ea typeface="Arial" panose="020B0604020202020204" pitchFamily="34" charset="0"/>
                <a:cs typeface="Times New Roman" panose="02020603050405020304" pitchFamily="18" charset="0"/>
              </a:rPr>
              <a:t> puisse enregistrer un </a:t>
            </a:r>
            <a:r>
              <a:rPr lang="fr-FR" sz="1800" spc="20" dirty="0" err="1">
                <a:effectLst/>
                <a:latin typeface="Arial" panose="020B0604020202020204" pitchFamily="34" charset="0"/>
                <a:ea typeface="Arial" panose="020B0604020202020204" pitchFamily="34" charset="0"/>
                <a:cs typeface="Times New Roman" panose="02020603050405020304" pitchFamily="18" charset="0"/>
              </a:rPr>
              <a:t>track</a:t>
            </a:r>
            <a:r>
              <a:rPr lang="fr-FR" sz="1800" spc="20" dirty="0">
                <a:effectLst/>
                <a:latin typeface="Arial" panose="020B0604020202020204" pitchFamily="34" charset="0"/>
                <a:ea typeface="Arial" panose="020B0604020202020204" pitchFamily="34" charset="0"/>
                <a:cs typeface="Times New Roman" panose="02020603050405020304" pitchFamily="18" charset="0"/>
              </a:rPr>
              <a:t> sans interruption, le mode économie d'énergie doit être désactivé.</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a:p>
        </p:txBody>
      </p:sp>
    </p:spTree>
    <p:extLst>
      <p:ext uri="{BB962C8B-B14F-4D97-AF65-F5344CB8AC3E}">
        <p14:creationId xmlns:p14="http://schemas.microsoft.com/office/powerpoint/2010/main" val="241833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Phase 1 : planifier l'intervention</a:t>
            </a:r>
          </a:p>
          <a:p>
            <a:r>
              <a:rPr lang="fr-FR" dirty="0"/>
              <a:t>Le chef d’intervention crée un nouveau projet dans l'application web et y trace les différents secteurs de recherche. Il est possible de dessiner des points, des lignes et des polygones. </a:t>
            </a:r>
          </a:p>
          <a:p>
            <a:endParaRPr lang="de-DE" dirty="0"/>
          </a:p>
          <a:p>
            <a:r>
              <a:rPr lang="fr-FR" dirty="0"/>
              <a:t>Phase 2 : la recherche</a:t>
            </a:r>
          </a:p>
          <a:p>
            <a:r>
              <a:rPr lang="fr-FR" dirty="0"/>
              <a:t>Le plan d'intervention avec les secteurs est automatiquement mis à la disposition des maîtres-chiens sur leur appareil mobile. Pendant la recherche, ils enregistrent leur parcours sur leur smartphone et sont ainsi informés en permanence de l'endroit où ils se trouvent et de la distance qu'ils ont parcourue. </a:t>
            </a:r>
          </a:p>
          <a:p>
            <a:endParaRPr lang="de-DE" dirty="0"/>
          </a:p>
          <a:p>
            <a:r>
              <a:rPr lang="fr-FR" dirty="0"/>
              <a:t>Phase 3 : l'évaluation</a:t>
            </a:r>
          </a:p>
          <a:p>
            <a:r>
              <a:rPr lang="fr-FR" dirty="0"/>
              <a:t>Le smartphone est synchronisé avec l'application Web afin que le parcours effectué et les découvertes soient à la disposition du chef d’intervention.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a:p>
        </p:txBody>
      </p:sp>
    </p:spTree>
    <p:extLst>
      <p:ext uri="{BB962C8B-B14F-4D97-AF65-F5344CB8AC3E}">
        <p14:creationId xmlns:p14="http://schemas.microsoft.com/office/powerpoint/2010/main" val="4040307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À gauche : nouvelles désignations à la place de POI / LOI / AOI </a:t>
            </a:r>
          </a:p>
          <a:p>
            <a:r>
              <a:rPr lang="fr-FR" dirty="0"/>
              <a:t>À droite : thèmes suivants de la présentation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61847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FR" dirty="0"/>
              <a:t>L'étape suivante consiste à charger le projet. Cela n'est toutefois possible que si l'administrateur a attribué un projet au nouvel utilisateur.</a:t>
            </a:r>
          </a:p>
          <a:p>
            <a:pPr marL="0" marR="0" lvl="0" indent="0" algn="l" defTabSz="914400" rtl="0" eaLnBrk="1" fontAlgn="auto" latinLnBrk="0" hangingPunct="1">
              <a:lnSpc>
                <a:spcPct val="100000"/>
              </a:lnSpc>
              <a:spcBef>
                <a:spcPts val="0"/>
              </a:spcBef>
              <a:spcAft>
                <a:spcPts val="600"/>
              </a:spcAft>
              <a:buClrTx/>
              <a:buSzTx/>
              <a:buFontTx/>
              <a:buNone/>
              <a:tabLst/>
              <a:defRPr/>
            </a:pPr>
            <a:r>
              <a:rPr lang="fr-FR" dirty="0"/>
              <a:t>Le téléchargement peut prendre quelques minutes, car les cartes hors ligne sont configurées en même temps.</a:t>
            </a:r>
          </a:p>
          <a:p>
            <a:pPr marL="0" marR="0" lvl="0" indent="0" algn="l" defTabSz="914400" rtl="0" eaLnBrk="1" fontAlgn="auto" latinLnBrk="0" hangingPunct="1">
              <a:lnSpc>
                <a:spcPct val="100000"/>
              </a:lnSpc>
              <a:spcBef>
                <a:spcPts val="0"/>
              </a:spcBef>
              <a:spcAft>
                <a:spcPts val="600"/>
              </a:spcAft>
              <a:buClrTx/>
              <a:buSzTx/>
              <a:buFontTx/>
              <a:buNone/>
              <a:tabLst/>
              <a:defRPr/>
            </a:pPr>
            <a:r>
              <a:rPr lang="fr-FR" dirty="0"/>
              <a:t>La carte de base de </a:t>
            </a:r>
            <a:r>
              <a:rPr lang="fr-FR" dirty="0" err="1"/>
              <a:t>Swisstopo</a:t>
            </a:r>
            <a:r>
              <a:rPr lang="fr-FR" dirty="0"/>
              <a:t> pour toute la Suisse est téléchargée et est ainsi disponible hors ligne. &lt;1 Go</a:t>
            </a:r>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a:p>
        </p:txBody>
      </p:sp>
    </p:spTree>
    <p:extLst>
      <p:ext uri="{BB962C8B-B14F-4D97-AF65-F5344CB8AC3E}">
        <p14:creationId xmlns:p14="http://schemas.microsoft.com/office/powerpoint/2010/main" val="149355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a:p>
        </p:txBody>
      </p:sp>
    </p:spTree>
    <p:extLst>
      <p:ext uri="{BB962C8B-B14F-4D97-AF65-F5344CB8AC3E}">
        <p14:creationId xmlns:p14="http://schemas.microsoft.com/office/powerpoint/2010/main" val="2433466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différentes couches sont répertoriées dans le </a:t>
            </a:r>
            <a:r>
              <a:rPr lang="fr-FR" dirty="0" err="1"/>
              <a:t>dashboard</a:t>
            </a:r>
            <a:r>
              <a:rPr lang="fr-FR" dirty="0"/>
              <a:t>. Il existe des couches pour les objets (base de données REDOG) et d'autres pour les couches cartographiques (Background </a:t>
            </a:r>
            <a:r>
              <a:rPr lang="fr-FR" dirty="0" err="1"/>
              <a:t>maps</a:t>
            </a:r>
            <a:r>
              <a:rPr lang="fr-FR" dirty="0"/>
              <a:t>).Cliquez sur l'œil pour afficher ou masquer les couches</a:t>
            </a:r>
          </a:p>
          <a:p>
            <a:endParaRPr lang="fr-FR" dirty="0"/>
          </a:p>
          <a:p>
            <a:r>
              <a:rPr lang="fr-FR" dirty="0"/>
              <a:t>Couches cartographiques : Il existe des cartes en ligne (cartes </a:t>
            </a:r>
            <a:r>
              <a:rPr lang="fr-FR" dirty="0" err="1"/>
              <a:t>Swisstopo</a:t>
            </a:r>
            <a:r>
              <a:rPr lang="fr-FR" dirty="0"/>
              <a:t>, </a:t>
            </a:r>
            <a:r>
              <a:rPr lang="fr-FR" dirty="0" err="1"/>
              <a:t>orthophotos</a:t>
            </a:r>
            <a:r>
              <a:rPr lang="fr-FR" dirty="0"/>
              <a:t>) et des cartes hors ligne (carte de base </a:t>
            </a:r>
            <a:r>
              <a:rPr lang="fr-FR" dirty="0" err="1"/>
              <a:t>Swisstopo</a:t>
            </a:r>
            <a:r>
              <a:rPr lang="fr-FR" dirty="0"/>
              <a:t> light de toute la Suisse, &lt;1 Go).</a:t>
            </a:r>
          </a:p>
          <a:p>
            <a:endParaRPr lang="fr-FR" dirty="0"/>
          </a:p>
          <a:p>
            <a:endParaRPr lang="fr-FR"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21</a:t>
            </a:fld>
            <a:endParaRPr lang="de-CH"/>
          </a:p>
        </p:txBody>
      </p:sp>
    </p:spTree>
    <p:extLst>
      <p:ext uri="{BB962C8B-B14F-4D97-AF65-F5344CB8AC3E}">
        <p14:creationId xmlns:p14="http://schemas.microsoft.com/office/powerpoint/2010/main" val="3750644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0EB5E5-C839-4F25-A672-232FDA80FA77}" type="slidenum">
              <a:rPr lang="de-CH" smtClean="0"/>
              <a:t>2</a:t>
            </a:fld>
            <a:endParaRPr lang="de-CH"/>
          </a:p>
        </p:txBody>
      </p:sp>
    </p:spTree>
    <p:extLst>
      <p:ext uri="{BB962C8B-B14F-4D97-AF65-F5344CB8AC3E}">
        <p14:creationId xmlns:p14="http://schemas.microsoft.com/office/powerpoint/2010/main" val="2716331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 menu permet d'accéder aux paramètres généraux.</a:t>
            </a:r>
          </a:p>
          <a:p>
            <a:endParaRPr lang="fr-FR" dirty="0"/>
          </a:p>
          <a:p>
            <a:r>
              <a:rPr lang="fr-FR" dirty="0"/>
              <a:t>La langue peut également être réglée dans les paramètres tout en bas. En sélectionnant « Système », la langue s'adapte à la langue du système définie sur le smartphone.</a:t>
            </a:r>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1260629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Réglage permettant d'afficher les informations de position sur la carte.</a:t>
            </a:r>
            <a:endParaRPr lang="fr-FR"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258426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06157-AB2D-14D7-C963-C0EC07BA5EF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0AF784-5EF2-F9C8-B1A7-98AB6DB1B25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D4309C-9CC6-9007-B3CB-C1EE91C5CD2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0A1A5A6-F718-8FCE-A5B1-9D28BA6AA583}"/>
              </a:ext>
            </a:extLst>
          </p:cNvPr>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1827369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9340-7956-F0B4-3F22-C5DE76A383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AFE4E9-E974-3DDE-F756-52008A548F1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A1985B6-CBA1-D7FA-E287-2A5369EAF1C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9C1ECF7-9094-874F-B5AE-9775EA42D1FC}"/>
              </a:ext>
            </a:extLst>
          </p:cNvPr>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907474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0708C-C9BB-D4D9-AD97-9F2E21FB22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C7B5EA-800F-5E6C-3B53-52D5E427F0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3283FB-ED2E-F67B-8929-B6D5B98444B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B01456B-F08B-9E0F-FF48-96293A72B03C}"/>
              </a:ext>
            </a:extLst>
          </p:cNvPr>
          <p:cNvSpPr>
            <a:spLocks noGrp="1"/>
          </p:cNvSpPr>
          <p:nvPr>
            <p:ph type="sldNum" sz="quarter" idx="5"/>
          </p:nvPr>
        </p:nvSpPr>
        <p:spPr/>
        <p:txBody>
          <a:bodyPr/>
          <a:lstStyle/>
          <a:p>
            <a:fld id="{83C81C81-E364-4366-A610-2DB15FF98538}" type="slidenum">
              <a:rPr lang="de-CH" smtClean="0"/>
              <a:pPr/>
              <a:t>26</a:t>
            </a:fld>
            <a:endParaRPr lang="de-CH"/>
          </a:p>
        </p:txBody>
      </p:sp>
    </p:spTree>
    <p:extLst>
      <p:ext uri="{BB962C8B-B14F-4D97-AF65-F5344CB8AC3E}">
        <p14:creationId xmlns:p14="http://schemas.microsoft.com/office/powerpoint/2010/main" val="610146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27</a:t>
            </a:fld>
            <a:endParaRPr lang="de-CH"/>
          </a:p>
        </p:txBody>
      </p:sp>
    </p:spTree>
    <p:extLst>
      <p:ext uri="{BB962C8B-B14F-4D97-AF65-F5344CB8AC3E}">
        <p14:creationId xmlns:p14="http://schemas.microsoft.com/office/powerpoint/2010/main" val="2665295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Zuerst die Einstellungen für das Tracking wählen.</a:t>
            </a:r>
          </a:p>
          <a:p>
            <a:endParaRPr lang="de-CH" dirty="0"/>
          </a:p>
          <a:p>
            <a:pPr marL="0" marR="0" lvl="0" indent="0" algn="l" defTabSz="914400" rtl="0" eaLnBrk="1" fontAlgn="auto" latinLnBrk="0" hangingPunct="1">
              <a:lnSpc>
                <a:spcPct val="100000"/>
              </a:lnSpc>
              <a:spcBef>
                <a:spcPts val="0"/>
              </a:spcBef>
              <a:spcAft>
                <a:spcPts val="600"/>
              </a:spcAft>
              <a:buClrTx/>
              <a:buSzTx/>
              <a:buFontTx/>
              <a:buNone/>
              <a:tabLst/>
              <a:defRPr/>
            </a:pPr>
            <a:r>
              <a:rPr lang="de-CH" sz="1100" dirty="0"/>
              <a:t>Maximal tolerierte Distanz eintragen, weil sonst Fehlpunkte im Tracking entstehen.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28</a:t>
            </a:fld>
            <a:endParaRPr lang="de-CH"/>
          </a:p>
        </p:txBody>
      </p:sp>
    </p:spTree>
    <p:extLst>
      <p:ext uri="{BB962C8B-B14F-4D97-AF65-F5344CB8AC3E}">
        <p14:creationId xmlns:p14="http://schemas.microsoft.com/office/powerpoint/2010/main" val="531969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4171409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fonctions suivantes sont disponibles dans la barre d'en-tête du tableau de bord :</a:t>
            </a:r>
          </a:p>
          <a:p>
            <a:r>
              <a:rPr lang="fr-FR" dirty="0"/>
              <a:t>Retour à la carte</a:t>
            </a:r>
          </a:p>
          <a:p>
            <a:r>
              <a:rPr lang="fr-FR" dirty="0"/>
              <a:t>Imprimer : un fichier PDF contenant l'extrait de carte est créé.</a:t>
            </a:r>
          </a:p>
          <a:p>
            <a:r>
              <a:rPr lang="fr-FR" dirty="0"/>
              <a:t>Affichage des dossiers contenant les fichiers</a:t>
            </a:r>
          </a:p>
          <a:p>
            <a:r>
              <a:rPr lang="fr-FR" dirty="0"/>
              <a:t>Mesure de l'azimut et de la distance</a:t>
            </a:r>
          </a:p>
          <a:p>
            <a:r>
              <a:rPr lang="fr-FR" dirty="0"/>
              <a:t>Synchronisation du projet</a:t>
            </a:r>
          </a:p>
          <a:p>
            <a:r>
              <a:rPr lang="fr-FR" dirty="0"/>
              <a:t>Menu avec les paramètres</a:t>
            </a:r>
          </a:p>
        </p:txBody>
      </p:sp>
      <p:sp>
        <p:nvSpPr>
          <p:cNvPr id="4" name="Foliennummernplatzhalter 3"/>
          <p:cNvSpPr>
            <a:spLocks noGrp="1"/>
          </p:cNvSpPr>
          <p:nvPr>
            <p:ph type="sldNum" sz="quarter" idx="5"/>
          </p:nvPr>
        </p:nvSpPr>
        <p:spPr/>
        <p:txBody>
          <a:bodyPr/>
          <a:lstStyle/>
          <a:p>
            <a:fld id="{83C81C81-E364-4366-A610-2DB15FF98538}" type="slidenum">
              <a:rPr lang="de-CH" smtClean="0"/>
              <a:pPr/>
              <a:t>31</a:t>
            </a:fld>
            <a:endParaRPr lang="de-CH"/>
          </a:p>
        </p:txBody>
      </p:sp>
    </p:spTree>
    <p:extLst>
      <p:ext uri="{BB962C8B-B14F-4D97-AF65-F5344CB8AC3E}">
        <p14:creationId xmlns:p14="http://schemas.microsoft.com/office/powerpoint/2010/main" val="2025084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34</a:t>
            </a:fld>
            <a:endParaRPr lang="de-CH"/>
          </a:p>
        </p:txBody>
      </p:sp>
    </p:spTree>
    <p:extLst>
      <p:ext uri="{BB962C8B-B14F-4D97-AF65-F5344CB8AC3E}">
        <p14:creationId xmlns:p14="http://schemas.microsoft.com/office/powerpoint/2010/main" val="3227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83C81C81-E364-4366-A610-2DB15FF98538}" type="slidenum">
              <a:rPr lang="de-CH" smtClean="0"/>
              <a:pPr/>
              <a:t>3</a:t>
            </a:fld>
            <a:endParaRPr lang="de-CH"/>
          </a:p>
        </p:txBody>
      </p:sp>
    </p:spTree>
    <p:extLst>
      <p:ext uri="{BB962C8B-B14F-4D97-AF65-F5344CB8AC3E}">
        <p14:creationId xmlns:p14="http://schemas.microsoft.com/office/powerpoint/2010/main" val="220452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Rayon de l'orbite des satellites GPS 25'000 - 30'000 km Rayon de la Terre 6'370 km</a:t>
            </a:r>
            <a:endParaRPr lang="de-DE" dirty="0"/>
          </a:p>
          <a:p>
            <a:r>
              <a:rPr lang="fr-FR" dirty="0"/>
              <a:t>Le satellite émet des signaux qui contiennent l'heure et la position exacte du satellite. Lorsque le signal est reçu, on peut calculer la distance au satellite à partir de la différence de temps. On se trouve donc sur une sphère dont le rayon correspond à la distance calculée.</a:t>
            </a:r>
            <a:endParaRPr lang="de-CH" dirty="0"/>
          </a:p>
        </p:txBody>
      </p:sp>
      <p:sp>
        <p:nvSpPr>
          <p:cNvPr id="4" name="Foliennummernplatzhalter 3"/>
          <p:cNvSpPr>
            <a:spLocks noGrp="1"/>
          </p:cNvSpPr>
          <p:nvPr>
            <p:ph type="sldNum" sz="quarter" idx="5"/>
          </p:nvPr>
        </p:nvSpPr>
        <p:spPr/>
        <p:txBody>
          <a:bodyPr/>
          <a:lstStyle/>
          <a:p>
            <a:fld id="{BE0EB5E5-C839-4F25-A672-232FDA80FA77}" type="slidenum">
              <a:rPr lang="de-CH" smtClean="0"/>
              <a:t>4</a:t>
            </a:fld>
            <a:endParaRPr lang="de-CH"/>
          </a:p>
        </p:txBody>
      </p:sp>
    </p:spTree>
    <p:extLst>
      <p:ext uri="{BB962C8B-B14F-4D97-AF65-F5344CB8AC3E}">
        <p14:creationId xmlns:p14="http://schemas.microsoft.com/office/powerpoint/2010/main" val="334994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En deux dimensions, nous nous trouvons sur un cercle et, dans le cas de deux satellites, sur deux cercles ou sur une intersection des deux cercles.</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406793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Vitesse de la lumière 299'792'458 m/s environ 300 millions de m/s = 300'000 km/s = 0.000 000 003s pour 1 m Les horloges atomiques commerciales au césium atteignent une précision de 5×10-13 et une stabilité de 3×10-14 si l'on fait la moyenne de leur fréquence sur une journée. Elles pèsent une trentaine de kilos. </a:t>
            </a:r>
          </a:p>
          <a:p>
            <a:endParaRPr lang="de-CH" dirty="0"/>
          </a:p>
          <a:p>
            <a:r>
              <a:rPr lang="fr-FR" dirty="0"/>
              <a:t>Mais l'horloge du récepteur (appareil GPS) n'est pas aussi précise, il y a donc une erreur, ce que l'on voit clairement si l'on considère 3 satellites, car les trois cercles devraient se croiser en un point commun.</a:t>
            </a:r>
            <a:endParaRPr lang="de-CH" dirty="0"/>
          </a:p>
        </p:txBody>
      </p:sp>
      <p:sp>
        <p:nvSpPr>
          <p:cNvPr id="4" name="Foliennummernplatzhalter 3"/>
          <p:cNvSpPr>
            <a:spLocks noGrp="1"/>
          </p:cNvSpPr>
          <p:nvPr>
            <p:ph type="sldNum" sz="quarter" idx="5"/>
          </p:nvPr>
        </p:nvSpPr>
        <p:spPr/>
        <p:txBody>
          <a:bodyPr/>
          <a:lstStyle/>
          <a:p>
            <a:fld id="{BE0EB5E5-C839-4F25-A672-232FDA80FA77}" type="slidenum">
              <a:rPr lang="de-CH" smtClean="0"/>
              <a:t>6</a:t>
            </a:fld>
            <a:endParaRPr lang="de-CH"/>
          </a:p>
        </p:txBody>
      </p:sp>
    </p:spTree>
    <p:extLst>
      <p:ext uri="{BB962C8B-B14F-4D97-AF65-F5344CB8AC3E}">
        <p14:creationId xmlns:p14="http://schemas.microsoft.com/office/powerpoint/2010/main" val="374235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 temps est maintenant corrigé jusqu'à ce que les trois cercles se croisent vraiment en un point.</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7</a:t>
            </a:fld>
            <a:endParaRPr lang="de-CH"/>
          </a:p>
        </p:txBody>
      </p:sp>
    </p:spTree>
    <p:extLst>
      <p:ext uri="{BB962C8B-B14F-4D97-AF65-F5344CB8AC3E}">
        <p14:creationId xmlns:p14="http://schemas.microsoft.com/office/powerpoint/2010/main" val="148447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En réalité, nous devrions considérer des sphères tridimensionnelles. Trois sphères se croisent en un point et il faut une quatrième sphère pour corriger le temps, ce qui signifie qu'il faut toujours des signaux de quatre satellites pour pouvoir déterminer l'emplacement exact.</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317245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dirty="0">
                <a:solidFill>
                  <a:srgbClr val="000000"/>
                </a:solidFill>
              </a:rPr>
              <a:t>Tous ces systèmes sont basés sur une constellation de 24 à 30 satellites qui tournent autour de la Terre deux fois par jour à une altitude d'environ 20 000 km.</a:t>
            </a:r>
            <a:endParaRPr lang="de-DE" dirty="0"/>
          </a:p>
        </p:txBody>
      </p:sp>
      <p:sp>
        <p:nvSpPr>
          <p:cNvPr id="4" name="Foliennummernplatzhalter 3"/>
          <p:cNvSpPr>
            <a:spLocks noGrp="1"/>
          </p:cNvSpPr>
          <p:nvPr>
            <p:ph type="sldNum" sz="quarter" idx="5"/>
          </p:nvPr>
        </p:nvSpPr>
        <p:spPr/>
        <p:txBody>
          <a:bodyPr/>
          <a:lstStyle/>
          <a:p>
            <a:fld id="{BE0EB5E5-C839-4F25-A672-232FDA80FA77}" type="slidenum">
              <a:rPr lang="de-CH" smtClean="0"/>
              <a:t>9</a:t>
            </a:fld>
            <a:endParaRPr lang="de-CH"/>
          </a:p>
        </p:txBody>
      </p:sp>
    </p:spTree>
    <p:extLst>
      <p:ext uri="{BB962C8B-B14F-4D97-AF65-F5344CB8AC3E}">
        <p14:creationId xmlns:p14="http://schemas.microsoft.com/office/powerpoint/2010/main" val="3427473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50862" y="2060848"/>
            <a:ext cx="10081641" cy="1470053"/>
          </a:xfrm>
        </p:spPr>
        <p:txBody>
          <a:bodyPr anchor="b"/>
          <a:lstStyle>
            <a:lvl1pPr algn="l">
              <a:defRPr sz="4800">
                <a:solidFill>
                  <a:schemeClr val="accent1"/>
                </a:solidFill>
              </a:defRPr>
            </a:lvl1pPr>
          </a:lstStyle>
          <a:p>
            <a:r>
              <a:rPr lang="de-DE"/>
              <a:t>Titelmasterformat durch Klicken bearbeiten</a:t>
            </a:r>
            <a:endParaRPr lang="de-CH"/>
          </a:p>
        </p:txBody>
      </p:sp>
      <p:sp>
        <p:nvSpPr>
          <p:cNvPr id="3" name="Untertitel 2"/>
          <p:cNvSpPr>
            <a:spLocks noGrp="1"/>
          </p:cNvSpPr>
          <p:nvPr>
            <p:ph type="subTitle" idx="1" hasCustomPrompt="1"/>
          </p:nvPr>
        </p:nvSpPr>
        <p:spPr>
          <a:xfrm>
            <a:off x="556107" y="4010535"/>
            <a:ext cx="10076395" cy="1146653"/>
          </a:xfrm>
        </p:spPr>
        <p:txBody>
          <a:bodyPr/>
          <a:lstStyle>
            <a:lvl1pPr marL="0" indent="0" algn="l">
              <a:buNone/>
              <a:defRPr sz="2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hinzufügen</a:t>
            </a:r>
            <a:endParaRPr lang="de-CH"/>
          </a:p>
        </p:txBody>
      </p:sp>
      <p:sp>
        <p:nvSpPr>
          <p:cNvPr id="11" name="Textfeld 10">
            <a:extLst>
              <a:ext uri="{FF2B5EF4-FFF2-40B4-BE49-F238E27FC236}">
                <a16:creationId xmlns:a16="http://schemas.microsoft.com/office/drawing/2014/main" id="{2B830D4A-AA03-45C6-9F63-6206EF7F683C}"/>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4FEA4AF1-B5E3-48EB-BFA9-8AFA550AD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018" y="523874"/>
            <a:ext cx="2988755" cy="866775"/>
          </a:xfrm>
          <a:prstGeom prst="rect">
            <a:avLst/>
          </a:prstGeom>
        </p:spPr>
      </p:pic>
      <p:cxnSp>
        <p:nvCxnSpPr>
          <p:cNvPr id="13" name="Gerader Verbinder 12">
            <a:extLst>
              <a:ext uri="{FF2B5EF4-FFF2-40B4-BE49-F238E27FC236}">
                <a16:creationId xmlns:a16="http://schemas.microsoft.com/office/drawing/2014/main" id="{A215AE6A-8511-4E6A-8872-EE52DA3A0EB3}"/>
              </a:ext>
            </a:extLst>
          </p:cNvPr>
          <p:cNvCxnSpPr>
            <a:cxnSpLocks/>
          </p:cNvCxnSpPr>
          <p:nvPr userDrawn="1"/>
        </p:nvCxnSpPr>
        <p:spPr>
          <a:xfrm>
            <a:off x="545726" y="3745450"/>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A048F1DF-A4D7-40B6-A5A5-7B7FF2102D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4926" y="910396"/>
            <a:ext cx="3098051" cy="318328"/>
          </a:xfrm>
          <a:prstGeom prst="rect">
            <a:avLst/>
          </a:prstGeom>
        </p:spPr>
      </p:pic>
      <p:sp>
        <p:nvSpPr>
          <p:cNvPr id="25" name="Freihandform: Form 24">
            <a:extLst>
              <a:ext uri="{FF2B5EF4-FFF2-40B4-BE49-F238E27FC236}">
                <a16:creationId xmlns:a16="http://schemas.microsoft.com/office/drawing/2014/main" id="{9D2C1CE9-62AC-408C-85E7-7BF6F4F6FBC7}"/>
              </a:ext>
            </a:extLst>
          </p:cNvPr>
          <p:cNvSpPr/>
          <p:nvPr userDrawn="1"/>
        </p:nvSpPr>
        <p:spPr>
          <a:xfrm>
            <a:off x="6635416" y="2129208"/>
            <a:ext cx="5556584" cy="4728961"/>
          </a:xfrm>
          <a:custGeom>
            <a:avLst/>
            <a:gdLst>
              <a:gd name="connsiteX0" fmla="*/ 5228400 w 5556584"/>
              <a:gd name="connsiteY0" fmla="*/ 0 h 4728961"/>
              <a:gd name="connsiteX1" fmla="*/ 5556584 w 5556584"/>
              <a:gd name="connsiteY1" fmla="*/ 123075 h 4728961"/>
              <a:gd name="connsiteX2" fmla="*/ 5556584 w 5556584"/>
              <a:gd name="connsiteY2" fmla="*/ 4458245 h 4728961"/>
              <a:gd name="connsiteX3" fmla="*/ 5556584 w 5556584"/>
              <a:gd name="connsiteY3" fmla="*/ 4728961 h 4728961"/>
              <a:gd name="connsiteX4" fmla="*/ 0 w 5556584"/>
              <a:gd name="connsiteY4" fmla="*/ 4728961 h 4728961"/>
              <a:gd name="connsiteX5" fmla="*/ 0 w 5556584"/>
              <a:gd name="connsiteY5" fmla="*/ 4728885 h 4728961"/>
              <a:gd name="connsiteX6" fmla="*/ 540019 w 5556584"/>
              <a:gd name="connsiteY6" fmla="*/ 3509072 h 4728961"/>
              <a:gd name="connsiteX7" fmla="*/ 4658668 w 5556584"/>
              <a:gd name="connsiteY7" fmla="*/ 4179735 h 472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6584" h="4728961">
                <a:moveTo>
                  <a:pt x="5228400" y="0"/>
                </a:moveTo>
                <a:lnTo>
                  <a:pt x="5556584" y="123075"/>
                </a:lnTo>
                <a:lnTo>
                  <a:pt x="5556584" y="4458245"/>
                </a:lnTo>
                <a:lnTo>
                  <a:pt x="5556584" y="4728961"/>
                </a:lnTo>
                <a:lnTo>
                  <a:pt x="0" y="4728961"/>
                </a:lnTo>
                <a:lnTo>
                  <a:pt x="0" y="4728885"/>
                </a:lnTo>
                <a:lnTo>
                  <a:pt x="540019" y="3509072"/>
                </a:lnTo>
                <a:lnTo>
                  <a:pt x="4658668" y="41797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9188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13F877D-6065-4CC0-924F-FA9DB7F2AA57}" type="datetime1">
              <a:rPr lang="de-CH" smtClean="0"/>
              <a:t>20.02.2026</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hasCustomPrompt="1"/>
          </p:nvPr>
        </p:nvSpPr>
        <p:spPr>
          <a:xfrm>
            <a:off x="550863" y="2352675"/>
            <a:ext cx="5400000"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Inhaltsplatzhalter 3"/>
          <p:cNvSpPr>
            <a:spLocks noGrp="1"/>
          </p:cNvSpPr>
          <p:nvPr>
            <p:ph sz="half" idx="2" hasCustomPrompt="1"/>
          </p:nvPr>
        </p:nvSpPr>
        <p:spPr>
          <a:xfrm>
            <a:off x="6241137" y="2352675"/>
            <a:ext cx="5400000"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 name="Datumsplatzhalter 7"/>
          <p:cNvSpPr>
            <a:spLocks noGrp="1"/>
          </p:cNvSpPr>
          <p:nvPr>
            <p:ph type="dt" sz="half" idx="10"/>
          </p:nvPr>
        </p:nvSpPr>
        <p:spPr/>
        <p:txBody>
          <a:bodyPr/>
          <a:lstStyle/>
          <a:p>
            <a:fld id="{631F652E-5BC8-4834-B9EE-75AE68B637CE}" type="datetime1">
              <a:rPr lang="de-CH" smtClean="0"/>
              <a:t>20.02.2026</a:t>
            </a:fld>
            <a:endParaRPr lang="de-CH"/>
          </a:p>
        </p:txBody>
      </p:sp>
      <p:sp>
        <p:nvSpPr>
          <p:cNvPr id="9" name="Fußzeilenplatzhalter 8"/>
          <p:cNvSpPr>
            <a:spLocks noGrp="1"/>
          </p:cNvSpPr>
          <p:nvPr>
            <p:ph type="ftr" sz="quarter" idx="11"/>
          </p:nvPr>
        </p:nvSpPr>
        <p:spPr/>
        <p:txBody>
          <a:bodyPr/>
          <a:lstStyle/>
          <a:p>
            <a:r>
              <a:rPr lang="de-CH"/>
              <a:t>Fusszeile (Ändern über «Einfügen &gt; Kopf- und Fusszeile»)</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331862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Zitat">
    <p:bg>
      <p:bgPr>
        <a:solidFill>
          <a:schemeClr val="accent2"/>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50863" y="407142"/>
            <a:ext cx="11087100" cy="5584081"/>
          </a:xfrm>
        </p:spPr>
        <p:txBody>
          <a:bodyPr/>
          <a:lstStyle>
            <a:lvl1pPr>
              <a:lnSpc>
                <a:spcPct val="96000"/>
              </a:lnSpc>
              <a:defRPr sz="5000" b="1" i="1">
                <a:solidFill>
                  <a:schemeClr val="bg1"/>
                </a:solidFill>
              </a:defRPr>
            </a:lvl1pPr>
            <a:lvl2pPr>
              <a:defRPr sz="5000" b="1" i="1">
                <a:solidFill>
                  <a:schemeClr val="bg1"/>
                </a:solidFill>
              </a:defRPr>
            </a:lvl2pPr>
            <a:lvl3pPr>
              <a:defRPr sz="5000" b="1" i="1">
                <a:solidFill>
                  <a:schemeClr val="bg1"/>
                </a:solidFill>
              </a:defRPr>
            </a:lvl3pPr>
            <a:lvl4pPr>
              <a:defRPr sz="5000" b="1" i="1">
                <a:solidFill>
                  <a:schemeClr val="bg1"/>
                </a:solidFill>
              </a:defRPr>
            </a:lvl4pPr>
            <a:lvl5pPr>
              <a:defRPr sz="5000" b="1" i="1">
                <a:solidFill>
                  <a:schemeClr val="bg1"/>
                </a:solidFill>
              </a:defRPr>
            </a:lvl5pPr>
          </a:lstStyle>
          <a:p>
            <a:pPr lvl="0"/>
            <a:r>
              <a:rPr lang="de-CH"/>
              <a:t>«Zitat hinzufügen»</a:t>
            </a:r>
          </a:p>
        </p:txBody>
      </p:sp>
      <p:sp>
        <p:nvSpPr>
          <p:cNvPr id="10" name="Textfeld 9">
            <a:extLst>
              <a:ext uri="{FF2B5EF4-FFF2-40B4-BE49-F238E27FC236}">
                <a16:creationId xmlns:a16="http://schemas.microsoft.com/office/drawing/2014/main" id="{16396DE4-A250-4E84-94E3-AC08DA1EB309}"/>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E942B344-64F5-498B-B275-CCB0E650DF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5" y="6131529"/>
            <a:ext cx="613566" cy="422112"/>
          </a:xfrm>
          <a:prstGeom prst="rect">
            <a:avLst/>
          </a:prstGeom>
        </p:spPr>
      </p:pic>
      <p:sp>
        <p:nvSpPr>
          <p:cNvPr id="13" name="Datumsplatzhalter 12">
            <a:extLst>
              <a:ext uri="{FF2B5EF4-FFF2-40B4-BE49-F238E27FC236}">
                <a16:creationId xmlns:a16="http://schemas.microsoft.com/office/drawing/2014/main" id="{F2FA3E75-82FD-4895-8F83-CA7B59537B3B}"/>
              </a:ext>
            </a:extLst>
          </p:cNvPr>
          <p:cNvSpPr>
            <a:spLocks noGrp="1"/>
          </p:cNvSpPr>
          <p:nvPr>
            <p:ph type="dt" sz="half" idx="10"/>
          </p:nvPr>
        </p:nvSpPr>
        <p:spPr>
          <a:xfrm>
            <a:off x="1559496" y="6893463"/>
            <a:ext cx="1038144" cy="144016"/>
          </a:xfrm>
        </p:spPr>
        <p:txBody>
          <a:bodyPr/>
          <a:lstStyle>
            <a:lvl1pPr>
              <a:defRPr>
                <a:solidFill>
                  <a:schemeClr val="tx2">
                    <a:lumMod val="20000"/>
                    <a:lumOff val="80000"/>
                  </a:schemeClr>
                </a:solidFill>
              </a:defRPr>
            </a:lvl1pPr>
          </a:lstStyle>
          <a:p>
            <a:fld id="{2FB4A76B-BC4C-40E5-85E2-2132AE8A7FE2}" type="datetime1">
              <a:rPr lang="de-CH" smtClean="0"/>
              <a:pPr/>
              <a:t>20.02.2026</a:t>
            </a:fld>
            <a:endParaRPr lang="de-CH"/>
          </a:p>
        </p:txBody>
      </p:sp>
      <p:sp>
        <p:nvSpPr>
          <p:cNvPr id="14" name="Fußzeilenplatzhalter 13">
            <a:extLst>
              <a:ext uri="{FF2B5EF4-FFF2-40B4-BE49-F238E27FC236}">
                <a16:creationId xmlns:a16="http://schemas.microsoft.com/office/drawing/2014/main" id="{59768134-E988-46F8-A34D-77429661F21C}"/>
              </a:ext>
            </a:extLst>
          </p:cNvPr>
          <p:cNvSpPr>
            <a:spLocks noGrp="1"/>
          </p:cNvSpPr>
          <p:nvPr>
            <p:ph type="ftr" sz="quarter" idx="11"/>
          </p:nvPr>
        </p:nvSpPr>
        <p:spPr>
          <a:xfrm>
            <a:off x="3143672" y="6893463"/>
            <a:ext cx="7272808" cy="144016"/>
          </a:xfrm>
        </p:spPr>
        <p:txBody>
          <a:bodyPr/>
          <a:lstStyle>
            <a:lvl1pPr>
              <a:defRPr>
                <a:solidFill>
                  <a:schemeClr val="tx2">
                    <a:lumMod val="20000"/>
                    <a:lumOff val="80000"/>
                  </a:schemeClr>
                </a:solidFill>
              </a:defRPr>
            </a:lvl1pPr>
          </a:lstStyle>
          <a:p>
            <a:r>
              <a:rPr lang="de-CH"/>
              <a:t>Fusszeile (Ändern über «Einfügen &gt; Kopf- und Fusszeile»)</a:t>
            </a:r>
          </a:p>
        </p:txBody>
      </p:sp>
      <p:sp>
        <p:nvSpPr>
          <p:cNvPr id="15" name="Foliennummernplatzhalter 14">
            <a:extLst>
              <a:ext uri="{FF2B5EF4-FFF2-40B4-BE49-F238E27FC236}">
                <a16:creationId xmlns:a16="http://schemas.microsoft.com/office/drawing/2014/main" id="{DDCC4F58-559C-4C4A-87BF-D44923FD5B97}"/>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Tree>
    <p:extLst>
      <p:ext uri="{BB962C8B-B14F-4D97-AF65-F5344CB8AC3E}">
        <p14:creationId xmlns:p14="http://schemas.microsoft.com/office/powerpoint/2010/main" val="175087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hasCustomPrompt="1"/>
          </p:nvPr>
        </p:nvSpPr>
        <p:spPr>
          <a:xfrm>
            <a:off x="550863" y="2352675"/>
            <a:ext cx="5443538"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 name="Datumsplatzhalter 7"/>
          <p:cNvSpPr>
            <a:spLocks noGrp="1"/>
          </p:cNvSpPr>
          <p:nvPr>
            <p:ph type="dt" sz="half" idx="10"/>
          </p:nvPr>
        </p:nvSpPr>
        <p:spPr/>
        <p:txBody>
          <a:bodyPr/>
          <a:lstStyle/>
          <a:p>
            <a:fld id="{631F652E-5BC8-4834-B9EE-75AE68B637CE}" type="datetime1">
              <a:rPr lang="de-CH" smtClean="0"/>
              <a:t>20.02.2026</a:t>
            </a:fld>
            <a:endParaRPr lang="de-CH"/>
          </a:p>
        </p:txBody>
      </p:sp>
      <p:sp>
        <p:nvSpPr>
          <p:cNvPr id="9" name="Fußzeilenplatzhalter 8"/>
          <p:cNvSpPr>
            <a:spLocks noGrp="1"/>
          </p:cNvSpPr>
          <p:nvPr>
            <p:ph type="ftr" sz="quarter" idx="11"/>
          </p:nvPr>
        </p:nvSpPr>
        <p:spPr/>
        <p:txBody>
          <a:bodyPr/>
          <a:lstStyle/>
          <a:p>
            <a:r>
              <a:rPr lang="de-CH"/>
              <a:t>Fusszeile (Ändern über «Einfügen &gt; Kopf- und Fusszeile»)</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sp>
        <p:nvSpPr>
          <p:cNvPr id="11" name="Bildplatzhalter 4">
            <a:extLst>
              <a:ext uri="{FF2B5EF4-FFF2-40B4-BE49-F238E27FC236}">
                <a16:creationId xmlns:a16="http://schemas.microsoft.com/office/drawing/2014/main" id="{1BF39114-4E07-43D2-8FD3-2D71F56CBABE}"/>
              </a:ext>
            </a:extLst>
          </p:cNvPr>
          <p:cNvSpPr>
            <a:spLocks noGrp="1"/>
          </p:cNvSpPr>
          <p:nvPr>
            <p:ph type="pic" sz="quarter" idx="13"/>
          </p:nvPr>
        </p:nvSpPr>
        <p:spPr>
          <a:xfrm>
            <a:off x="6220590" y="2442850"/>
            <a:ext cx="5420548" cy="3534008"/>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325475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53453" y="2442849"/>
            <a:ext cx="11087685" cy="354837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title"/>
          </p:nvPr>
        </p:nvSpPr>
        <p:spPr/>
        <p:txBody>
          <a:bodyPr/>
          <a:lstStyle/>
          <a:p>
            <a:r>
              <a:rPr lang="de-DE"/>
              <a:t>Titelmasterformat durch Klicken bearbeiten</a:t>
            </a:r>
            <a:endParaRPr lang="de-CH"/>
          </a:p>
        </p:txBody>
      </p:sp>
      <p:sp>
        <p:nvSpPr>
          <p:cNvPr id="7" name="Datumsplatzhalter 6"/>
          <p:cNvSpPr>
            <a:spLocks noGrp="1"/>
          </p:cNvSpPr>
          <p:nvPr>
            <p:ph type="dt" sz="half" idx="10"/>
          </p:nvPr>
        </p:nvSpPr>
        <p:spPr/>
        <p:txBody>
          <a:bodyPr/>
          <a:lstStyle/>
          <a:p>
            <a:fld id="{B91A528A-8A42-49E0-881E-A0E459E24CA8}" type="datetime1">
              <a:rPr lang="de-CH" smtClean="0"/>
              <a:t>20.02.2026</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1999" cy="6857999"/>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2" name="Textplatzhalter 11">
            <a:extLst>
              <a:ext uri="{FF2B5EF4-FFF2-40B4-BE49-F238E27FC236}">
                <a16:creationId xmlns:a16="http://schemas.microsoft.com/office/drawing/2014/main" id="{220D7BF3-8204-4F07-9CEA-C6F940924F49}"/>
              </a:ext>
            </a:extLst>
          </p:cNvPr>
          <p:cNvSpPr>
            <a:spLocks noGrp="1"/>
          </p:cNvSpPr>
          <p:nvPr>
            <p:ph type="body" sz="quarter" idx="15" hasCustomPrompt="1"/>
          </p:nvPr>
        </p:nvSpPr>
        <p:spPr>
          <a:xfrm>
            <a:off x="551657" y="6130925"/>
            <a:ext cx="610393" cy="422275"/>
          </a:xfrm>
          <a:blipFill>
            <a:blip r:embed="rId2"/>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a:t> </a:t>
            </a:r>
            <a:endParaRPr lang="de-CH"/>
          </a:p>
        </p:txBody>
      </p:sp>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de-CH"/>
          </a:p>
        </p:txBody>
      </p:sp>
      <p:sp>
        <p:nvSpPr>
          <p:cNvPr id="7" name="Datumsplatzhalter 6"/>
          <p:cNvSpPr>
            <a:spLocks noGrp="1"/>
          </p:cNvSpPr>
          <p:nvPr>
            <p:ph type="dt" sz="half" idx="10"/>
          </p:nvPr>
        </p:nvSpPr>
        <p:spPr>
          <a:xfrm>
            <a:off x="1559496" y="7029400"/>
            <a:ext cx="1038144" cy="144016"/>
          </a:xfrm>
        </p:spPr>
        <p:txBody>
          <a:bodyPr/>
          <a:lstStyle>
            <a:lvl1pPr>
              <a:defRPr>
                <a:solidFill>
                  <a:schemeClr val="tx2">
                    <a:lumMod val="20000"/>
                    <a:lumOff val="80000"/>
                  </a:schemeClr>
                </a:solidFill>
              </a:defRPr>
            </a:lvl1pPr>
          </a:lstStyle>
          <a:p>
            <a:fld id="{B91A528A-8A42-49E0-881E-A0E459E24CA8}" type="datetime1">
              <a:rPr lang="de-CH" smtClean="0"/>
              <a:pPr/>
              <a:t>20.02.2026</a:t>
            </a:fld>
            <a:endParaRPr lang="de-CH"/>
          </a:p>
        </p:txBody>
      </p:sp>
      <p:sp>
        <p:nvSpPr>
          <p:cNvPr id="8" name="Fußzeilenplatzhalter 7"/>
          <p:cNvSpPr>
            <a:spLocks noGrp="1"/>
          </p:cNvSpPr>
          <p:nvPr>
            <p:ph type="ftr" sz="quarter" idx="11"/>
          </p:nvPr>
        </p:nvSpPr>
        <p:spPr>
          <a:xfrm>
            <a:off x="3143672" y="7029400"/>
            <a:ext cx="7272808" cy="144016"/>
          </a:xfrm>
        </p:spPr>
        <p:txBody>
          <a:bodyPr/>
          <a:lstStyle>
            <a:lvl1pPr>
              <a:defRPr>
                <a:solidFill>
                  <a:schemeClr val="tx2">
                    <a:lumMod val="20000"/>
                    <a:lumOff val="80000"/>
                  </a:schemeClr>
                </a:solidFill>
              </a:defRPr>
            </a:lvl1p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4" name="Textplatzhalter 3">
            <a:extLst>
              <a:ext uri="{FF2B5EF4-FFF2-40B4-BE49-F238E27FC236}">
                <a16:creationId xmlns:a16="http://schemas.microsoft.com/office/drawing/2014/main" id="{9FDD869B-3A22-492E-BD3B-5E44C3C654BC}"/>
              </a:ext>
            </a:extLst>
          </p:cNvPr>
          <p:cNvSpPr>
            <a:spLocks noGrp="1"/>
          </p:cNvSpPr>
          <p:nvPr>
            <p:ph type="body" sz="quarter" idx="14" hasCustomPrompt="1"/>
          </p:nvPr>
        </p:nvSpPr>
        <p:spPr>
          <a:xfrm>
            <a:off x="545726" y="2004566"/>
            <a:ext cx="1170000" cy="54000"/>
          </a:xfrm>
          <a:solidFill>
            <a:schemeClr val="bg1"/>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a:t> </a:t>
            </a:r>
            <a:endParaRPr lang="de-CH"/>
          </a:p>
        </p:txBody>
      </p:sp>
    </p:spTree>
    <p:extLst>
      <p:ext uri="{BB962C8B-B14F-4D97-AF65-F5344CB8AC3E}">
        <p14:creationId xmlns:p14="http://schemas.microsoft.com/office/powerpoint/2010/main" val="379423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6" name="Datumsplatzhalter 5"/>
          <p:cNvSpPr>
            <a:spLocks noGrp="1"/>
          </p:cNvSpPr>
          <p:nvPr>
            <p:ph type="dt" sz="half" idx="10"/>
          </p:nvPr>
        </p:nvSpPr>
        <p:spPr/>
        <p:txBody>
          <a:bodyPr/>
          <a:lstStyle/>
          <a:p>
            <a:fld id="{8DB8C5C1-751D-40FF-8708-1CF5C670C066}" type="datetime1">
              <a:rPr lang="de-CH" smtClean="0"/>
              <a:t>20.02.2026</a:t>
            </a:fld>
            <a:endParaRPr lang="de-CH"/>
          </a:p>
        </p:txBody>
      </p:sp>
      <p:sp>
        <p:nvSpPr>
          <p:cNvPr id="7" name="Fußzeilenplatzhalter 6"/>
          <p:cNvSpPr>
            <a:spLocks noGrp="1"/>
          </p:cNvSpPr>
          <p:nvPr>
            <p:ph type="ftr" sz="quarter" idx="11"/>
          </p:nvPr>
        </p:nvSpPr>
        <p:spPr/>
        <p:txBody>
          <a:bodyPr/>
          <a:lstStyle/>
          <a:p>
            <a:r>
              <a:rPr lang="de-CH"/>
              <a:t>Fusszeile (Ändern über «Einfügen &gt; Kopf- und Fusszeile»)</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D0E45B6D-3927-4A8F-B518-70759BC91D7A}" type="datetime1">
              <a:rPr lang="de-CH" smtClean="0"/>
              <a:t>20.02.2026</a:t>
            </a:fld>
            <a:endParaRPr lang="de-CH"/>
          </a:p>
        </p:txBody>
      </p:sp>
      <p:sp>
        <p:nvSpPr>
          <p:cNvPr id="6" name="Fußzeilenplatzhalter 5"/>
          <p:cNvSpPr>
            <a:spLocks noGrp="1"/>
          </p:cNvSpPr>
          <p:nvPr>
            <p:ph type="ftr" sz="quarter" idx="11"/>
          </p:nvPr>
        </p:nvSpPr>
        <p:spPr/>
        <p:txBody>
          <a:bodyPr/>
          <a:lstStyle/>
          <a:p>
            <a:r>
              <a:rPr lang="de-CH"/>
              <a:t>Fusszeile (Ändern über «Einfügen &gt; Kopf- und Fusszeile»)</a:t>
            </a:r>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a:p>
        </p:txBody>
      </p:sp>
      <p:sp>
        <p:nvSpPr>
          <p:cNvPr id="2" name="Rechteck 1">
            <a:extLst>
              <a:ext uri="{FF2B5EF4-FFF2-40B4-BE49-F238E27FC236}">
                <a16:creationId xmlns:a16="http://schemas.microsoft.com/office/drawing/2014/main" id="{139991EC-C908-489E-A334-40572C286E67}"/>
              </a:ext>
            </a:extLst>
          </p:cNvPr>
          <p:cNvSpPr/>
          <p:nvPr userDrawn="1"/>
        </p:nvSpPr>
        <p:spPr>
          <a:xfrm>
            <a:off x="479376" y="1953693"/>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00544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FBEAC28-2D94-4ECD-95EE-8047186BC89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43927" y="6121831"/>
            <a:ext cx="1512044" cy="438511"/>
          </a:xfrm>
          <a:prstGeom prst="rect">
            <a:avLst/>
          </a:prstGeom>
        </p:spPr>
      </p:pic>
      <p:sp>
        <p:nvSpPr>
          <p:cNvPr id="2" name="Titelplatzhalter 1"/>
          <p:cNvSpPr>
            <a:spLocks noGrp="1"/>
          </p:cNvSpPr>
          <p:nvPr>
            <p:ph type="title"/>
          </p:nvPr>
        </p:nvSpPr>
        <p:spPr>
          <a:xfrm>
            <a:off x="553453" y="739941"/>
            <a:ext cx="11087685" cy="1118937"/>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554038" y="2358190"/>
            <a:ext cx="11087100" cy="3633036"/>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1559496" y="6306111"/>
            <a:ext cx="1038144" cy="144016"/>
          </a:xfrm>
          <a:prstGeom prst="rect">
            <a:avLst/>
          </a:prstGeom>
        </p:spPr>
        <p:txBody>
          <a:bodyPr vert="horz" lIns="0" tIns="0" rIns="0" bIns="0" rtlCol="0" anchor="t" anchorCtr="0"/>
          <a:lstStyle>
            <a:lvl1pPr algn="l">
              <a:defRPr sz="1000" b="1" i="1">
                <a:solidFill>
                  <a:schemeClr val="tx1"/>
                </a:solidFill>
              </a:defRPr>
            </a:lvl1pPr>
          </a:lstStyle>
          <a:p>
            <a:fld id="{2FB4A76B-BC4C-40E5-85E2-2132AE8A7FE2}" type="datetime1">
              <a:rPr lang="de-CH" smtClean="0"/>
              <a:t>20.02.2026</a:t>
            </a:fld>
            <a:endParaRPr lang="de-CH"/>
          </a:p>
        </p:txBody>
      </p:sp>
      <p:sp>
        <p:nvSpPr>
          <p:cNvPr id="5" name="Fußzeilenplatzhalter 4"/>
          <p:cNvSpPr>
            <a:spLocks noGrp="1"/>
          </p:cNvSpPr>
          <p:nvPr>
            <p:ph type="ftr" sz="quarter" idx="3"/>
          </p:nvPr>
        </p:nvSpPr>
        <p:spPr>
          <a:xfrm>
            <a:off x="3143672" y="6306111"/>
            <a:ext cx="7272808" cy="144016"/>
          </a:xfrm>
          <a:prstGeom prst="rect">
            <a:avLst/>
          </a:prstGeom>
        </p:spPr>
        <p:txBody>
          <a:bodyPr vert="horz" lIns="0" tIns="0" rIns="0" bIns="0" rtlCol="0" anchor="t" anchorCtr="0"/>
          <a:lstStyle>
            <a:lvl1pPr algn="l">
              <a:defRPr sz="1000" b="1" i="1">
                <a:solidFill>
                  <a:schemeClr val="tx1"/>
                </a:solidFill>
              </a:defRPr>
            </a:lvl1pPr>
          </a:lstStyle>
          <a:p>
            <a:r>
              <a:rPr lang="de-CH"/>
              <a:t>Fusszeile (Ändern über «Einfügen &gt; Kopf- und Fusszeile»)</a:t>
            </a:r>
          </a:p>
        </p:txBody>
      </p:sp>
      <p:sp>
        <p:nvSpPr>
          <p:cNvPr id="6" name="Foliennummernplatzhalter 5"/>
          <p:cNvSpPr>
            <a:spLocks noGrp="1"/>
          </p:cNvSpPr>
          <p:nvPr>
            <p:ph type="sldNum" sz="quarter" idx="4"/>
          </p:nvPr>
        </p:nvSpPr>
        <p:spPr>
          <a:xfrm>
            <a:off x="10895839" y="6308080"/>
            <a:ext cx="745299" cy="144016"/>
          </a:xfrm>
          <a:prstGeom prst="rect">
            <a:avLst/>
          </a:prstGeom>
        </p:spPr>
        <p:txBody>
          <a:bodyPr vert="horz" lIns="0" tIns="0" rIns="0" bIns="0" rtlCol="0" anchor="t" anchorCtr="0"/>
          <a:lstStyle>
            <a:lvl1pPr algn="r">
              <a:defRPr sz="1000" b="1" i="1">
                <a:solidFill>
                  <a:schemeClr val="tx1"/>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cxnSp>
        <p:nvCxnSpPr>
          <p:cNvPr id="11" name="Gerader Verbinder 10">
            <a:extLst>
              <a:ext uri="{FF2B5EF4-FFF2-40B4-BE49-F238E27FC236}">
                <a16:creationId xmlns:a16="http://schemas.microsoft.com/office/drawing/2014/main" id="{3B4D93B9-7D1F-4781-9DD2-20A7A6C9E33B}"/>
              </a:ext>
            </a:extLst>
          </p:cNvPr>
          <p:cNvCxnSpPr>
            <a:cxnSpLocks/>
          </p:cNvCxnSpPr>
          <p:nvPr userDrawn="1"/>
        </p:nvCxnSpPr>
        <p:spPr>
          <a:xfrm>
            <a:off x="545726" y="2036966"/>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7" r:id="rId4"/>
    <p:sldLayoutId id="2147483666" r:id="rId5"/>
    <p:sldLayoutId id="2147483665" r:id="rId6"/>
    <p:sldLayoutId id="2147483668" r:id="rId7"/>
    <p:sldLayoutId id="2147483663" r:id="rId8"/>
    <p:sldLayoutId id="2147483664" r:id="rId9"/>
  </p:sldLayoutIdLst>
  <p:hf hdr="0" ftr="0" dt="0"/>
  <p:txStyles>
    <p:titleStyle>
      <a:lvl1pPr algn="l" defTabSz="914400" rtl="0" eaLnBrk="1" latinLnBrk="0" hangingPunct="1">
        <a:lnSpc>
          <a:spcPct val="100000"/>
        </a:lnSpc>
        <a:spcBef>
          <a:spcPct val="0"/>
        </a:spcBef>
        <a:buNone/>
        <a:defRPr sz="3600" b="1" i="1" kern="1200">
          <a:solidFill>
            <a:schemeClr val="accent1"/>
          </a:solidFill>
          <a:latin typeface="+mj-lt"/>
          <a:ea typeface="+mj-ea"/>
          <a:cs typeface="+mj-cs"/>
        </a:defRPr>
      </a:lvl1pPr>
    </p:titleStyle>
    <p:body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4" userDrawn="1">
          <p15:clr>
            <a:srgbClr val="F26B43"/>
          </p15:clr>
        </p15:guide>
        <p15:guide id="2" pos="347" userDrawn="1">
          <p15:clr>
            <a:srgbClr val="F26B43"/>
          </p15:clr>
        </p15:guide>
        <p15:guide id="3" pos="7333" userDrawn="1">
          <p15:clr>
            <a:srgbClr val="F26B43"/>
          </p15:clr>
        </p15:guide>
        <p15:guide id="4" orient="horz" pos="14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qfield.app/"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3DCB7-57CA-4866-9849-13C513627419}"/>
              </a:ext>
            </a:extLst>
          </p:cNvPr>
          <p:cNvSpPr>
            <a:spLocks noGrp="1"/>
          </p:cNvSpPr>
          <p:nvPr>
            <p:ph type="ctrTitle"/>
          </p:nvPr>
        </p:nvSpPr>
        <p:spPr/>
        <p:txBody>
          <a:bodyPr/>
          <a:lstStyle/>
          <a:p>
            <a:r>
              <a:rPr lang="de-CH" noProof="0" dirty="0">
                <a:solidFill>
                  <a:schemeClr val="accent1"/>
                </a:solidFill>
              </a:rPr>
              <a:t>L’ </a:t>
            </a:r>
            <a:r>
              <a:rPr lang="de-CH" noProof="0" dirty="0" err="1">
                <a:solidFill>
                  <a:schemeClr val="accent1"/>
                </a:solidFill>
              </a:rPr>
              <a:t>application</a:t>
            </a:r>
            <a:r>
              <a:rPr lang="de-CH" noProof="0" dirty="0">
                <a:solidFill>
                  <a:schemeClr val="accent1"/>
                </a:solidFill>
              </a:rPr>
              <a:t> d’ </a:t>
            </a:r>
            <a:r>
              <a:rPr lang="de-CH" noProof="0" dirty="0" err="1">
                <a:solidFill>
                  <a:schemeClr val="accent1"/>
                </a:solidFill>
              </a:rPr>
              <a:t>intervention</a:t>
            </a:r>
            <a:endParaRPr lang="de-CH" noProof="0" dirty="0">
              <a:solidFill>
                <a:schemeClr val="accent1"/>
              </a:solidFill>
            </a:endParaRPr>
          </a:p>
        </p:txBody>
      </p:sp>
    </p:spTree>
    <p:extLst>
      <p:ext uri="{BB962C8B-B14F-4D97-AF65-F5344CB8AC3E}">
        <p14:creationId xmlns:p14="http://schemas.microsoft.com/office/powerpoint/2010/main" val="174114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0863" y="2420888"/>
            <a:ext cx="11454143" cy="3570337"/>
          </a:xfrm>
        </p:spPr>
        <p:txBody>
          <a:bodyPr/>
          <a:lstStyle/>
          <a:p>
            <a:r>
              <a:rPr lang="de-CH" sz="2800" dirty="0"/>
              <a:t>Global </a:t>
            </a:r>
            <a:r>
              <a:rPr lang="de-CH" sz="2800" dirty="0" err="1"/>
              <a:t>Positioning</a:t>
            </a:r>
            <a:r>
              <a:rPr lang="de-CH" sz="2800" dirty="0"/>
              <a:t> System</a:t>
            </a:r>
          </a:p>
          <a:p>
            <a:pPr marL="358775" indent="-358775">
              <a:buFontTx/>
              <a:buChar char="-"/>
            </a:pPr>
            <a:r>
              <a:rPr lang="fr-FR" sz="2800" dirty="0"/>
              <a:t>Réception de 4 satellites nécessaire. </a:t>
            </a:r>
          </a:p>
          <a:p>
            <a:pPr marL="358775" indent="-358775">
              <a:buFontTx/>
              <a:buChar char="-"/>
            </a:pPr>
            <a:r>
              <a:rPr lang="fr-FR" sz="2800" dirty="0"/>
              <a:t>Mauvaise réception dans les bâtiments. </a:t>
            </a:r>
          </a:p>
          <a:p>
            <a:pPr marL="358775" indent="-358775">
              <a:buFontTx/>
              <a:buChar char="-"/>
            </a:pPr>
            <a:r>
              <a:rPr lang="fr-FR" sz="2800" dirty="0"/>
              <a:t>L'appareil GPS n'est qu'un récepteur, pas un émetteur. </a:t>
            </a:r>
          </a:p>
          <a:p>
            <a:pPr marL="358775" indent="-358775">
              <a:buFontTx/>
              <a:buChar char="-"/>
            </a:pPr>
            <a:r>
              <a:rPr lang="fr-FR" sz="2800" dirty="0"/>
              <a:t>Le GPS fonctionne indépendamment du réseau de téléphonie mobile. </a:t>
            </a:r>
          </a:p>
          <a:p>
            <a:pPr marL="358775" indent="-358775">
              <a:buFontTx/>
              <a:buChar char="-"/>
            </a:pPr>
            <a:r>
              <a:rPr lang="fr-FR" sz="2800" dirty="0"/>
              <a:t>Mais le réseau de téléphonie mobile est nécessaire pour l'échange de données.</a:t>
            </a:r>
            <a:endParaRPr lang="de-CH" sz="2800" dirty="0"/>
          </a:p>
        </p:txBody>
      </p:sp>
      <p:sp>
        <p:nvSpPr>
          <p:cNvPr id="3" name="Titel 2"/>
          <p:cNvSpPr>
            <a:spLocks noGrp="1"/>
          </p:cNvSpPr>
          <p:nvPr>
            <p:ph type="title"/>
          </p:nvPr>
        </p:nvSpPr>
        <p:spPr/>
        <p:txBody>
          <a:bodyPr>
            <a:normAutofit/>
          </a:bodyPr>
          <a:lstStyle/>
          <a:p>
            <a:r>
              <a:rPr lang="de-CH" dirty="0"/>
              <a:t>GPS - Résumé</a:t>
            </a:r>
          </a:p>
        </p:txBody>
      </p:sp>
    </p:spTree>
    <p:extLst>
      <p:ext uri="{BB962C8B-B14F-4D97-AF65-F5344CB8AC3E}">
        <p14:creationId xmlns:p14="http://schemas.microsoft.com/office/powerpoint/2010/main" val="63374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Application</a:t>
            </a:r>
            <a:r>
              <a:rPr lang="de-CH" dirty="0"/>
              <a:t> </a:t>
            </a:r>
            <a:r>
              <a:rPr lang="de-CH" dirty="0" err="1"/>
              <a:t>QField</a:t>
            </a:r>
            <a:endParaRPr lang="de-CH" dirty="0"/>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026" name="Picture 2" descr="QField - Efficient field work built for QGIS">
            <a:extLst>
              <a:ext uri="{FF2B5EF4-FFF2-40B4-BE49-F238E27FC236}">
                <a16:creationId xmlns:a16="http://schemas.microsoft.com/office/drawing/2014/main" id="{9EBA7719-4221-2AFA-275E-2AFE478EF7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432" y="3068960"/>
            <a:ext cx="6312024" cy="215085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a:extLst>
              <a:ext uri="{FF2B5EF4-FFF2-40B4-BE49-F238E27FC236}">
                <a16:creationId xmlns:a16="http://schemas.microsoft.com/office/drawing/2014/main" id="{88C5B013-BDF9-E010-567E-8167E3B21ABC}"/>
              </a:ext>
            </a:extLst>
          </p:cNvPr>
          <p:cNvGrpSpPr/>
          <p:nvPr/>
        </p:nvGrpSpPr>
        <p:grpSpPr>
          <a:xfrm>
            <a:off x="7994992" y="160338"/>
            <a:ext cx="3213576" cy="6325737"/>
            <a:chOff x="7452461" y="368489"/>
            <a:chExt cx="3213576" cy="6325737"/>
          </a:xfrm>
        </p:grpSpPr>
        <p:pic>
          <p:nvPicPr>
            <p:cNvPr id="9" name="Grafik 8">
              <a:extLst>
                <a:ext uri="{FF2B5EF4-FFF2-40B4-BE49-F238E27FC236}">
                  <a16:creationId xmlns:a16="http://schemas.microsoft.com/office/drawing/2014/main" id="{0B5FAD6E-AB23-92F0-0F7C-46160E3789A6}"/>
                </a:ext>
              </a:extLst>
            </p:cNvPr>
            <p:cNvPicPr>
              <a:picLocks noChangeAspect="1"/>
            </p:cNvPicPr>
            <p:nvPr/>
          </p:nvPicPr>
          <p:blipFill>
            <a:blip r:embed="rId3"/>
            <a:stretch>
              <a:fillRect/>
            </a:stretch>
          </p:blipFill>
          <p:spPr>
            <a:xfrm>
              <a:off x="7452461" y="368489"/>
              <a:ext cx="3213576" cy="6325737"/>
            </a:xfrm>
            <a:prstGeom prst="rect">
              <a:avLst/>
            </a:prstGeom>
          </p:spPr>
        </p:pic>
        <p:pic>
          <p:nvPicPr>
            <p:cNvPr id="6" name="Grafik 5">
              <a:extLst>
                <a:ext uri="{FF2B5EF4-FFF2-40B4-BE49-F238E27FC236}">
                  <a16:creationId xmlns:a16="http://schemas.microsoft.com/office/drawing/2014/main" id="{8026B84C-EB7C-1CC1-C317-AAE818968D24}"/>
                </a:ext>
              </a:extLst>
            </p:cNvPr>
            <p:cNvPicPr>
              <a:picLocks noChangeAspect="1"/>
            </p:cNvPicPr>
            <p:nvPr/>
          </p:nvPicPr>
          <p:blipFill>
            <a:blip r:embed="rId4"/>
            <a:stretch>
              <a:fillRect/>
            </a:stretch>
          </p:blipFill>
          <p:spPr>
            <a:xfrm>
              <a:off x="7732918" y="651356"/>
              <a:ext cx="2657815" cy="5763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2490191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3135165F-C337-1642-5E09-7B5918A05BFA}"/>
              </a:ext>
            </a:extLst>
          </p:cNvPr>
          <p:cNvSpPr/>
          <p:nvPr/>
        </p:nvSpPr>
        <p:spPr>
          <a:xfrm>
            <a:off x="553453" y="2364577"/>
            <a:ext cx="7342747" cy="236056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de-CH"/>
          </a:p>
        </p:txBody>
      </p:sp>
      <p:sp>
        <p:nvSpPr>
          <p:cNvPr id="2" name="Titel 1">
            <a:extLst>
              <a:ext uri="{FF2B5EF4-FFF2-40B4-BE49-F238E27FC236}">
                <a16:creationId xmlns:a16="http://schemas.microsoft.com/office/drawing/2014/main" id="{2E10DB19-783C-3A8A-A194-54D0BF4C173B}"/>
              </a:ext>
            </a:extLst>
          </p:cNvPr>
          <p:cNvSpPr>
            <a:spLocks noGrp="1"/>
          </p:cNvSpPr>
          <p:nvPr>
            <p:ph type="title"/>
          </p:nvPr>
        </p:nvSpPr>
        <p:spPr/>
        <p:txBody>
          <a:bodyPr/>
          <a:lstStyle/>
          <a:p>
            <a:r>
              <a:rPr lang="de-CH" dirty="0" err="1"/>
              <a:t>Système</a:t>
            </a:r>
            <a:r>
              <a:rPr lang="de-CH" dirty="0"/>
              <a:t> </a:t>
            </a:r>
            <a:r>
              <a:rPr lang="de-CH" dirty="0" err="1"/>
              <a:t>d'information</a:t>
            </a:r>
            <a:r>
              <a:rPr lang="de-CH" dirty="0"/>
              <a:t> </a:t>
            </a:r>
            <a:r>
              <a:rPr lang="de-CH" dirty="0" err="1"/>
              <a:t>géographique</a:t>
            </a:r>
            <a:endParaRPr lang="de-CH" dirty="0"/>
          </a:p>
        </p:txBody>
      </p:sp>
      <p:sp>
        <p:nvSpPr>
          <p:cNvPr id="4" name="Foliennummernplatzhalter 3">
            <a:extLst>
              <a:ext uri="{FF2B5EF4-FFF2-40B4-BE49-F238E27FC236}">
                <a16:creationId xmlns:a16="http://schemas.microsoft.com/office/drawing/2014/main" id="{F59F73B4-F2A3-449B-C186-0925CAE1CE2B}"/>
              </a:ext>
            </a:extLst>
          </p:cNvPr>
          <p:cNvSpPr>
            <a:spLocks noGrp="1"/>
          </p:cNvSpPr>
          <p:nvPr>
            <p:ph type="sldNum" sz="quarter" idx="12"/>
          </p:nvPr>
        </p:nvSpPr>
        <p:spPr/>
        <p:txBody>
          <a:bodyPr/>
          <a:lstStyle/>
          <a:p>
            <a:fld id="{442AD375-037F-43D0-B059-5172DA06796A}" type="slidenum">
              <a:rPr lang="de-CH" smtClean="0"/>
              <a:pPr/>
              <a:t>12</a:t>
            </a:fld>
            <a:endParaRPr lang="de-CH" dirty="0"/>
          </a:p>
        </p:txBody>
      </p:sp>
      <p:pic>
        <p:nvPicPr>
          <p:cNvPr id="6" name="Grafik 5">
            <a:extLst>
              <a:ext uri="{FF2B5EF4-FFF2-40B4-BE49-F238E27FC236}">
                <a16:creationId xmlns:a16="http://schemas.microsoft.com/office/drawing/2014/main" id="{5BEC7853-F919-EB74-6F10-B86A74436B83}"/>
              </a:ext>
            </a:extLst>
          </p:cNvPr>
          <p:cNvPicPr>
            <a:picLocks noChangeAspect="1"/>
          </p:cNvPicPr>
          <p:nvPr/>
        </p:nvPicPr>
        <p:blipFill>
          <a:blip r:embed="rId3"/>
          <a:srcRect t="40021"/>
          <a:stretch>
            <a:fillRect/>
          </a:stretch>
        </p:blipFill>
        <p:spPr>
          <a:xfrm>
            <a:off x="553453" y="4797151"/>
            <a:ext cx="11087685" cy="118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AA8F3A20-0545-7CE8-5A58-43873C3D3697}"/>
              </a:ext>
            </a:extLst>
          </p:cNvPr>
          <p:cNvSpPr txBox="1"/>
          <p:nvPr/>
        </p:nvSpPr>
        <p:spPr>
          <a:xfrm>
            <a:off x="1116946" y="4998666"/>
            <a:ext cx="10102124" cy="677108"/>
          </a:xfrm>
          <a:prstGeom prst="rect">
            <a:avLst/>
          </a:prstGeom>
          <a:solidFill>
            <a:srgbClr val="F2F2F2">
              <a:alpha val="45098"/>
            </a:srgbClr>
          </a:solidFill>
        </p:spPr>
        <p:txBody>
          <a:bodyPr wrap="none" lIns="0" tIns="0" rIns="0" bIns="0" rtlCol="0">
            <a:spAutoFit/>
          </a:bodyPr>
          <a:lstStyle/>
          <a:p>
            <a:r>
              <a:rPr lang="de-CH" sz="4400" b="1" dirty="0">
                <a:ln w="9525">
                  <a:solidFill>
                    <a:schemeClr val="bg1"/>
                  </a:solidFill>
                  <a:prstDash val="solid"/>
                </a:ln>
                <a:effectLst>
                  <a:outerShdw blurRad="12700" dist="38100" dir="2700000" algn="tl" rotWithShape="0">
                    <a:schemeClr val="bg1">
                      <a:lumMod val="50000"/>
                    </a:schemeClr>
                  </a:outerShdw>
                </a:effectLst>
              </a:rPr>
              <a:t>GIS – Geographic </a:t>
            </a:r>
            <a:r>
              <a:rPr lang="de-CH" sz="4400" b="1" dirty="0" err="1">
                <a:ln w="9525">
                  <a:solidFill>
                    <a:schemeClr val="bg1"/>
                  </a:solidFill>
                  <a:prstDash val="solid"/>
                </a:ln>
                <a:effectLst>
                  <a:outerShdw blurRad="12700" dist="38100" dir="2700000" algn="tl" rotWithShape="0">
                    <a:schemeClr val="bg1">
                      <a:lumMod val="50000"/>
                    </a:schemeClr>
                  </a:outerShdw>
                </a:effectLst>
              </a:rPr>
              <a:t>information</a:t>
            </a:r>
            <a:r>
              <a:rPr lang="de-CH" sz="4400" b="1" dirty="0">
                <a:ln w="9525">
                  <a:solidFill>
                    <a:schemeClr val="bg1"/>
                  </a:solidFill>
                  <a:prstDash val="solid"/>
                </a:ln>
                <a:effectLst>
                  <a:outerShdw blurRad="12700" dist="38100" dir="2700000" algn="tl" rotWithShape="0">
                    <a:schemeClr val="bg1">
                      <a:lumMod val="50000"/>
                    </a:schemeClr>
                  </a:outerShdw>
                </a:effectLst>
              </a:rPr>
              <a:t> </a:t>
            </a:r>
            <a:r>
              <a:rPr lang="de-CH" sz="4400" b="1" dirty="0" err="1">
                <a:ln w="9525">
                  <a:solidFill>
                    <a:schemeClr val="bg1"/>
                  </a:solidFill>
                  <a:prstDash val="solid"/>
                </a:ln>
                <a:effectLst>
                  <a:outerShdw blurRad="12700" dist="38100" dir="2700000" algn="tl" rotWithShape="0">
                    <a:schemeClr val="bg1">
                      <a:lumMod val="50000"/>
                    </a:schemeClr>
                  </a:outerShdw>
                </a:effectLst>
              </a:rPr>
              <a:t>system</a:t>
            </a:r>
            <a:endParaRPr lang="de-CH" sz="44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0" name="Grafik 9">
            <a:extLst>
              <a:ext uri="{FF2B5EF4-FFF2-40B4-BE49-F238E27FC236}">
                <a16:creationId xmlns:a16="http://schemas.microsoft.com/office/drawing/2014/main" id="{4228AA0B-F6B6-A953-21F7-95C93B80AD2F}"/>
              </a:ext>
            </a:extLst>
          </p:cNvPr>
          <p:cNvPicPr>
            <a:picLocks noChangeAspect="1"/>
          </p:cNvPicPr>
          <p:nvPr/>
        </p:nvPicPr>
        <p:blipFill>
          <a:blip r:embed="rId4"/>
          <a:stretch>
            <a:fillRect/>
          </a:stretch>
        </p:blipFill>
        <p:spPr>
          <a:xfrm>
            <a:off x="747205" y="3166027"/>
            <a:ext cx="3334215" cy="1343212"/>
          </a:xfrm>
          <a:prstGeom prst="rect">
            <a:avLst/>
          </a:prstGeom>
        </p:spPr>
      </p:pic>
      <p:pic>
        <p:nvPicPr>
          <p:cNvPr id="12" name="Grafik 11">
            <a:extLst>
              <a:ext uri="{FF2B5EF4-FFF2-40B4-BE49-F238E27FC236}">
                <a16:creationId xmlns:a16="http://schemas.microsoft.com/office/drawing/2014/main" id="{A3558CC9-C4A8-C2EC-309E-E16E1FB80A8A}"/>
              </a:ext>
            </a:extLst>
          </p:cNvPr>
          <p:cNvPicPr>
            <a:picLocks noChangeAspect="1"/>
          </p:cNvPicPr>
          <p:nvPr/>
        </p:nvPicPr>
        <p:blipFill>
          <a:blip r:embed="rId5"/>
          <a:stretch>
            <a:fillRect/>
          </a:stretch>
        </p:blipFill>
        <p:spPr>
          <a:xfrm>
            <a:off x="3061406" y="2047570"/>
            <a:ext cx="2852296" cy="902552"/>
          </a:xfrm>
          <a:prstGeom prst="rect">
            <a:avLst/>
          </a:prstGeom>
        </p:spPr>
      </p:pic>
      <p:pic>
        <p:nvPicPr>
          <p:cNvPr id="14" name="Grafik 13">
            <a:extLst>
              <a:ext uri="{FF2B5EF4-FFF2-40B4-BE49-F238E27FC236}">
                <a16:creationId xmlns:a16="http://schemas.microsoft.com/office/drawing/2014/main" id="{F1462DC6-4CB4-6463-C196-C364B2ECEBD2}"/>
              </a:ext>
            </a:extLst>
          </p:cNvPr>
          <p:cNvPicPr>
            <a:picLocks noChangeAspect="1"/>
          </p:cNvPicPr>
          <p:nvPr/>
        </p:nvPicPr>
        <p:blipFill>
          <a:blip r:embed="rId6"/>
          <a:stretch>
            <a:fillRect/>
          </a:stretch>
        </p:blipFill>
        <p:spPr>
          <a:xfrm>
            <a:off x="4275173" y="3141952"/>
            <a:ext cx="1638529" cy="1343212"/>
          </a:xfrm>
          <a:prstGeom prst="rect">
            <a:avLst/>
          </a:prstGeom>
        </p:spPr>
      </p:pic>
      <p:pic>
        <p:nvPicPr>
          <p:cNvPr id="16" name="Grafik 15">
            <a:extLst>
              <a:ext uri="{FF2B5EF4-FFF2-40B4-BE49-F238E27FC236}">
                <a16:creationId xmlns:a16="http://schemas.microsoft.com/office/drawing/2014/main" id="{7C793BCF-45B1-AAA6-B792-8EBB666CF7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8008" y="2976653"/>
            <a:ext cx="1436838" cy="1436838"/>
          </a:xfrm>
          <a:prstGeom prst="rect">
            <a:avLst/>
          </a:prstGeom>
        </p:spPr>
      </p:pic>
      <p:pic>
        <p:nvPicPr>
          <p:cNvPr id="19" name="Grafik 18">
            <a:extLst>
              <a:ext uri="{FF2B5EF4-FFF2-40B4-BE49-F238E27FC236}">
                <a16:creationId xmlns:a16="http://schemas.microsoft.com/office/drawing/2014/main" id="{1DDB43F2-E3B0-6AEE-75CB-B367D9F2F28D}"/>
              </a:ext>
            </a:extLst>
          </p:cNvPr>
          <p:cNvPicPr>
            <a:picLocks noChangeAspect="1"/>
          </p:cNvPicPr>
          <p:nvPr/>
        </p:nvPicPr>
        <p:blipFill>
          <a:blip r:embed="rId8"/>
          <a:stretch>
            <a:fillRect/>
          </a:stretch>
        </p:blipFill>
        <p:spPr>
          <a:xfrm rot="16200000">
            <a:off x="7075957" y="3247321"/>
            <a:ext cx="2360566" cy="576065"/>
          </a:xfrm>
          <a:prstGeom prst="rect">
            <a:avLst/>
          </a:prstGeom>
        </p:spPr>
      </p:pic>
      <p:pic>
        <p:nvPicPr>
          <p:cNvPr id="21" name="Grafik 20">
            <a:extLst>
              <a:ext uri="{FF2B5EF4-FFF2-40B4-BE49-F238E27FC236}">
                <a16:creationId xmlns:a16="http://schemas.microsoft.com/office/drawing/2014/main" id="{ADDD6B53-D651-E4F0-09F4-7AD2131E41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4806" y="2226554"/>
            <a:ext cx="2529840" cy="2529840"/>
          </a:xfrm>
          <a:prstGeom prst="rect">
            <a:avLst/>
          </a:prstGeom>
        </p:spPr>
      </p:pic>
      <p:sp>
        <p:nvSpPr>
          <p:cNvPr id="22" name="Textfeld 21">
            <a:extLst>
              <a:ext uri="{FF2B5EF4-FFF2-40B4-BE49-F238E27FC236}">
                <a16:creationId xmlns:a16="http://schemas.microsoft.com/office/drawing/2014/main" id="{2AF81719-C0B4-1E9E-417A-83A70ADA0D10}"/>
              </a:ext>
            </a:extLst>
          </p:cNvPr>
          <p:cNvSpPr txBox="1"/>
          <p:nvPr/>
        </p:nvSpPr>
        <p:spPr>
          <a:xfrm>
            <a:off x="4235588" y="4296675"/>
            <a:ext cx="1678114" cy="369332"/>
          </a:xfrm>
          <a:prstGeom prst="rect">
            <a:avLst/>
          </a:prstGeom>
          <a:noFill/>
        </p:spPr>
        <p:txBody>
          <a:bodyPr wrap="square" lIns="0" tIns="0" rIns="0" bIns="0" rtlCol="0">
            <a:spAutoFit/>
          </a:bodyPr>
          <a:lstStyle/>
          <a:p>
            <a:r>
              <a:rPr lang="de-CH" sz="2400" dirty="0"/>
              <a:t>QGIS-Cloud</a:t>
            </a:r>
          </a:p>
        </p:txBody>
      </p:sp>
      <p:sp>
        <p:nvSpPr>
          <p:cNvPr id="24" name="Textfeld 23">
            <a:extLst>
              <a:ext uri="{FF2B5EF4-FFF2-40B4-BE49-F238E27FC236}">
                <a16:creationId xmlns:a16="http://schemas.microsoft.com/office/drawing/2014/main" id="{4FFCC8E2-147C-2FEE-B04E-9BE68D6EE5FD}"/>
              </a:ext>
            </a:extLst>
          </p:cNvPr>
          <p:cNvSpPr txBox="1"/>
          <p:nvPr/>
        </p:nvSpPr>
        <p:spPr>
          <a:xfrm>
            <a:off x="6096000" y="4303596"/>
            <a:ext cx="1678114" cy="369332"/>
          </a:xfrm>
          <a:prstGeom prst="rect">
            <a:avLst/>
          </a:prstGeom>
          <a:noFill/>
        </p:spPr>
        <p:txBody>
          <a:bodyPr wrap="square" lIns="0" tIns="0" rIns="0" bIns="0" rtlCol="0">
            <a:spAutoFit/>
          </a:bodyPr>
          <a:lstStyle/>
          <a:p>
            <a:r>
              <a:rPr lang="de-CH" sz="2400" dirty="0" err="1"/>
              <a:t>QField</a:t>
            </a:r>
            <a:r>
              <a:rPr lang="de-CH" sz="2400" dirty="0"/>
              <a:t>-App</a:t>
            </a:r>
          </a:p>
        </p:txBody>
      </p:sp>
    </p:spTree>
    <p:extLst>
      <p:ext uri="{BB962C8B-B14F-4D97-AF65-F5344CB8AC3E}">
        <p14:creationId xmlns:p14="http://schemas.microsoft.com/office/powerpoint/2010/main" val="39094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C921-34B4-2F41-45D6-FCEFF6195736}"/>
              </a:ext>
            </a:extLst>
          </p:cNvPr>
          <p:cNvSpPr>
            <a:spLocks noGrp="1"/>
          </p:cNvSpPr>
          <p:nvPr>
            <p:ph type="title"/>
          </p:nvPr>
        </p:nvSpPr>
        <p:spPr/>
        <p:txBody>
          <a:bodyPr/>
          <a:lstStyle/>
          <a:p>
            <a:r>
              <a:rPr lang="fr-FR" dirty="0" err="1"/>
              <a:t>QField</a:t>
            </a:r>
            <a:r>
              <a:rPr lang="fr-FR" dirty="0"/>
              <a:t> : télécharger – installer – s'inscrire </a:t>
            </a:r>
            <a:endParaRPr lang="en-US" dirty="0"/>
          </a:p>
        </p:txBody>
      </p:sp>
      <p:sp>
        <p:nvSpPr>
          <p:cNvPr id="4" name="Slide Number Placeholder 3">
            <a:extLst>
              <a:ext uri="{FF2B5EF4-FFF2-40B4-BE49-F238E27FC236}">
                <a16:creationId xmlns:a16="http://schemas.microsoft.com/office/drawing/2014/main" id="{7F004C4A-5402-C5DD-197F-926F2558DC35}"/>
              </a:ext>
            </a:extLst>
          </p:cNvPr>
          <p:cNvSpPr>
            <a:spLocks noGrp="1"/>
          </p:cNvSpPr>
          <p:nvPr>
            <p:ph type="sldNum" sz="quarter" idx="12"/>
          </p:nvPr>
        </p:nvSpPr>
        <p:spPr/>
        <p:txBody>
          <a:bodyPr/>
          <a:lstStyle/>
          <a:p>
            <a:fld id="{442AD375-037F-43D0-B059-5172DA06796A}" type="slidenum">
              <a:rPr lang="de-CH" smtClean="0"/>
              <a:pPr/>
              <a:t>13</a:t>
            </a:fld>
            <a:endParaRPr lang="de-CH"/>
          </a:p>
        </p:txBody>
      </p:sp>
      <p:sp>
        <p:nvSpPr>
          <p:cNvPr id="6" name="Textfeld 5">
            <a:extLst>
              <a:ext uri="{FF2B5EF4-FFF2-40B4-BE49-F238E27FC236}">
                <a16:creationId xmlns:a16="http://schemas.microsoft.com/office/drawing/2014/main" id="{37A64538-CCE6-A6B5-CECA-59D97491E19C}"/>
              </a:ext>
            </a:extLst>
          </p:cNvPr>
          <p:cNvSpPr txBox="1"/>
          <p:nvPr/>
        </p:nvSpPr>
        <p:spPr>
          <a:xfrm>
            <a:off x="601883" y="2352675"/>
            <a:ext cx="4438891" cy="369332"/>
          </a:xfrm>
          <a:prstGeom prst="rect">
            <a:avLst/>
          </a:prstGeom>
          <a:noFill/>
        </p:spPr>
        <p:txBody>
          <a:bodyPr wrap="square" lIns="0" tIns="0" rIns="0" bIns="0" rtlCol="0">
            <a:spAutoFit/>
          </a:bodyPr>
          <a:lstStyle/>
          <a:p>
            <a:r>
              <a:rPr lang="fr-FR" sz="2400" dirty="0"/>
              <a:t>Sur Google Play pour Android</a:t>
            </a:r>
          </a:p>
        </p:txBody>
      </p:sp>
      <p:sp>
        <p:nvSpPr>
          <p:cNvPr id="7" name="Textfeld 6">
            <a:extLst>
              <a:ext uri="{FF2B5EF4-FFF2-40B4-BE49-F238E27FC236}">
                <a16:creationId xmlns:a16="http://schemas.microsoft.com/office/drawing/2014/main" id="{B7D229C1-6273-65A6-8BD2-798570318763}"/>
              </a:ext>
            </a:extLst>
          </p:cNvPr>
          <p:cNvSpPr txBox="1"/>
          <p:nvPr/>
        </p:nvSpPr>
        <p:spPr>
          <a:xfrm>
            <a:off x="6096000" y="2352675"/>
            <a:ext cx="4337872" cy="369332"/>
          </a:xfrm>
          <a:prstGeom prst="rect">
            <a:avLst/>
          </a:prstGeom>
          <a:noFill/>
        </p:spPr>
        <p:txBody>
          <a:bodyPr wrap="square" lIns="0" tIns="0" rIns="0" bIns="0" rtlCol="0">
            <a:spAutoFit/>
          </a:bodyPr>
          <a:lstStyle/>
          <a:p>
            <a:r>
              <a:rPr lang="fr-FR" sz="2400" dirty="0"/>
              <a:t>Dans l'App Store pour iOS</a:t>
            </a:r>
          </a:p>
        </p:txBody>
      </p:sp>
      <p:pic>
        <p:nvPicPr>
          <p:cNvPr id="9" name="Grafik 8">
            <a:extLst>
              <a:ext uri="{FF2B5EF4-FFF2-40B4-BE49-F238E27FC236}">
                <a16:creationId xmlns:a16="http://schemas.microsoft.com/office/drawing/2014/main" id="{AB1708A7-DBA6-8B90-6EED-B296A421FDA5}"/>
              </a:ext>
            </a:extLst>
          </p:cNvPr>
          <p:cNvPicPr>
            <a:picLocks noChangeAspect="1"/>
          </p:cNvPicPr>
          <p:nvPr/>
        </p:nvPicPr>
        <p:blipFill>
          <a:blip r:embed="rId3"/>
          <a:stretch>
            <a:fillRect/>
          </a:stretch>
        </p:blipFill>
        <p:spPr>
          <a:xfrm>
            <a:off x="6096000" y="3370693"/>
            <a:ext cx="2644877" cy="2644877"/>
          </a:xfrm>
          <a:prstGeom prst="rect">
            <a:avLst/>
          </a:prstGeom>
        </p:spPr>
      </p:pic>
      <p:pic>
        <p:nvPicPr>
          <p:cNvPr id="19" name="Grafik 18">
            <a:extLst>
              <a:ext uri="{FF2B5EF4-FFF2-40B4-BE49-F238E27FC236}">
                <a16:creationId xmlns:a16="http://schemas.microsoft.com/office/drawing/2014/main" id="{933784E7-E831-079A-B753-AEFC0E582EAB}"/>
              </a:ext>
            </a:extLst>
          </p:cNvPr>
          <p:cNvPicPr>
            <a:picLocks noChangeAspect="1"/>
          </p:cNvPicPr>
          <p:nvPr/>
        </p:nvPicPr>
        <p:blipFill>
          <a:blip r:embed="rId4"/>
          <a:stretch>
            <a:fillRect/>
          </a:stretch>
        </p:blipFill>
        <p:spPr>
          <a:xfrm>
            <a:off x="550863" y="3428999"/>
            <a:ext cx="2590056" cy="2593831"/>
          </a:xfrm>
          <a:prstGeom prst="rect">
            <a:avLst/>
          </a:prstGeom>
        </p:spPr>
      </p:pic>
    </p:spTree>
    <p:extLst>
      <p:ext uri="{BB962C8B-B14F-4D97-AF65-F5344CB8AC3E}">
        <p14:creationId xmlns:p14="http://schemas.microsoft.com/office/powerpoint/2010/main" val="3736559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96528-2ED7-6E31-81E9-D50F362CE90D}"/>
              </a:ext>
            </a:extLst>
          </p:cNvPr>
          <p:cNvSpPr>
            <a:spLocks noGrp="1"/>
          </p:cNvSpPr>
          <p:nvPr>
            <p:ph type="title"/>
          </p:nvPr>
        </p:nvSpPr>
        <p:spPr/>
        <p:txBody>
          <a:bodyPr/>
          <a:lstStyle/>
          <a:p>
            <a:r>
              <a:rPr lang="de-DE" dirty="0"/>
              <a:t>Autorisation </a:t>
            </a:r>
            <a:r>
              <a:rPr lang="de-DE" dirty="0" err="1"/>
              <a:t>pour</a:t>
            </a:r>
            <a:r>
              <a:rPr lang="de-DE" dirty="0"/>
              <a:t> la </a:t>
            </a:r>
            <a:r>
              <a:rPr lang="de-DE" dirty="0" err="1"/>
              <a:t>position</a:t>
            </a:r>
            <a:endParaRPr lang="de-CH" dirty="0"/>
          </a:p>
        </p:txBody>
      </p:sp>
      <p:sp>
        <p:nvSpPr>
          <p:cNvPr id="3" name="Inhaltsplatzhalter 2">
            <a:extLst>
              <a:ext uri="{FF2B5EF4-FFF2-40B4-BE49-F238E27FC236}">
                <a16:creationId xmlns:a16="http://schemas.microsoft.com/office/drawing/2014/main" id="{5D9F828A-3A8A-1A37-B563-A42B36909521}"/>
              </a:ext>
            </a:extLst>
          </p:cNvPr>
          <p:cNvSpPr>
            <a:spLocks noGrp="1"/>
          </p:cNvSpPr>
          <p:nvPr>
            <p:ph idx="1"/>
          </p:nvPr>
        </p:nvSpPr>
        <p:spPr>
          <a:xfrm>
            <a:off x="545460" y="2274446"/>
            <a:ext cx="3509073" cy="3917925"/>
          </a:xfrm>
          <a:noFill/>
        </p:spPr>
        <p:txBody>
          <a:bodyPr/>
          <a:lstStyle/>
          <a:p>
            <a:pPr algn="l">
              <a:lnSpc>
                <a:spcPct val="100000"/>
              </a:lnSpc>
              <a:spcAft>
                <a:spcPts val="600"/>
              </a:spcAft>
              <a:tabLst>
                <a:tab pos="449263" algn="l"/>
              </a:tabLst>
            </a:pPr>
            <a:r>
              <a:rPr lang="de-CH" sz="2000" spc="2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Android</a:t>
            </a: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Paramètres</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Applications</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QField</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Autorisations</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rPr>
              <a:t>Position</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Choisir</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r>
              <a:rPr lang="de-CH" sz="2000" spc="20" dirty="0">
                <a:effectLst/>
                <a:latin typeface="Arial" panose="020B0604020202020204" pitchFamily="34" charset="0"/>
                <a:ea typeface="Arial" panose="020B0604020202020204" pitchFamily="34" charset="0"/>
                <a:cs typeface="Times New Roman" panose="02020603050405020304" pitchFamily="18" charset="0"/>
              </a:rPr>
              <a:t>«</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Autoriser</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seulement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lorsque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l’appli</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est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utilisée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«Position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exacte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activer</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sp>
        <p:nvSpPr>
          <p:cNvPr id="4" name="Foliennummernplatzhalter 3">
            <a:extLst>
              <a:ext uri="{FF2B5EF4-FFF2-40B4-BE49-F238E27FC236}">
                <a16:creationId xmlns:a16="http://schemas.microsoft.com/office/drawing/2014/main" id="{7403A5CB-B0D9-2FDA-8107-F60B1C4CC785}"/>
              </a:ext>
            </a:extLst>
          </p:cNvPr>
          <p:cNvSpPr>
            <a:spLocks noGrp="1"/>
          </p:cNvSpPr>
          <p:nvPr>
            <p:ph type="sldNum" sz="quarter" idx="12"/>
          </p:nvPr>
        </p:nvSpPr>
        <p:spPr/>
        <p:txBody>
          <a:bodyPr/>
          <a:lstStyle/>
          <a:p>
            <a:fld id="{442AD375-037F-43D0-B059-5172DA06796A}" type="slidenum">
              <a:rPr lang="de-CH" smtClean="0"/>
              <a:pPr/>
              <a:t>14</a:t>
            </a:fld>
            <a:endParaRPr lang="de-CH"/>
          </a:p>
        </p:txBody>
      </p:sp>
      <p:pic>
        <p:nvPicPr>
          <p:cNvPr id="5" name="Grafik 4">
            <a:extLst>
              <a:ext uri="{FF2B5EF4-FFF2-40B4-BE49-F238E27FC236}">
                <a16:creationId xmlns:a16="http://schemas.microsoft.com/office/drawing/2014/main" id="{F316FD53-883A-7A1E-9E35-0AE64F2F28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4696" y="2274446"/>
            <a:ext cx="1782064" cy="3740635"/>
          </a:xfrm>
          <a:prstGeom prst="rect">
            <a:avLst/>
          </a:prstGeom>
          <a:noFill/>
          <a:ln>
            <a:noFill/>
          </a:ln>
        </p:spPr>
      </p:pic>
      <p:sp>
        <p:nvSpPr>
          <p:cNvPr id="9" name="Inhaltsplatzhalter 2">
            <a:extLst>
              <a:ext uri="{FF2B5EF4-FFF2-40B4-BE49-F238E27FC236}">
                <a16:creationId xmlns:a16="http://schemas.microsoft.com/office/drawing/2014/main" id="{B126579A-C08F-AEA3-3975-BAB588A8AF24}"/>
              </a:ext>
            </a:extLst>
          </p:cNvPr>
          <p:cNvSpPr txBox="1">
            <a:spLocks/>
          </p:cNvSpPr>
          <p:nvPr/>
        </p:nvSpPr>
        <p:spPr>
          <a:xfrm>
            <a:off x="6112373" y="2380584"/>
            <a:ext cx="3812635"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tabLst>
                <a:tab pos="449263" algn="l"/>
              </a:tabLst>
            </a:pPr>
            <a:r>
              <a:rPr lang="de-CH" sz="2000" spc="20" dirty="0">
                <a:solidFill>
                  <a:srgbClr val="FF0000"/>
                </a:solidFill>
                <a:latin typeface="Arial" panose="020B0604020202020204" pitchFamily="34" charset="0"/>
                <a:ea typeface="Arial" panose="020B0604020202020204" pitchFamily="34" charset="0"/>
                <a:cs typeface="Times New Roman" panose="02020603050405020304" pitchFamily="18" charset="0"/>
              </a:rPr>
              <a:t>iPhone</a:t>
            </a: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Réglages</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FeldAppX</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Position</a:t>
            </a: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p>
          <a:p>
            <a:pPr marL="449263" indent="-449263">
              <a:lnSpc>
                <a:spcPct val="100000"/>
              </a:lnSpc>
              <a:spcAft>
                <a:spcPts val="600"/>
              </a:spcAft>
              <a:buFont typeface="Wingdings" panose="05000000000000000000" pitchFamily="2" charset="2"/>
              <a:buChar char="à"/>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Choisir</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Toujours</a:t>
            </a:r>
            <a:r>
              <a:rPr lang="de-CH" sz="2000" spc="20" dirty="0">
                <a:effectLst/>
                <a:latin typeface="Arial" panose="020B0604020202020204" pitchFamily="34" charset="0"/>
                <a:ea typeface="Arial" panose="020B0604020202020204" pitchFamily="34" charset="0"/>
                <a:cs typeface="Times New Roman" panose="02020603050405020304" pitchFamily="18" charset="0"/>
              </a:rPr>
              <a:t>»</a:t>
            </a:r>
          </a:p>
          <a:p>
            <a:pPr>
              <a:lnSpc>
                <a:spcPct val="100000"/>
              </a:lnSpc>
              <a:spcAft>
                <a:spcPts val="600"/>
              </a:spcAft>
            </a:pP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nSpc>
                <a:spcPct val="100000"/>
              </a:lnSpc>
              <a:spcAft>
                <a:spcPts val="600"/>
              </a:spcAft>
              <a:buFont typeface="Wingdings" panose="05000000000000000000" pitchFamily="2" charset="2"/>
              <a:buChar char="à"/>
            </a:pPr>
            <a:r>
              <a:rPr lang="de-CH" sz="2000" spc="20" dirty="0">
                <a:effectLst/>
                <a:latin typeface="Arial" panose="020B0604020202020204" pitchFamily="34" charset="0"/>
                <a:ea typeface="Arial" panose="020B0604020202020204" pitchFamily="34" charset="0"/>
                <a:cs typeface="Times New Roman" panose="02020603050405020304" pitchFamily="18" charset="0"/>
              </a:rPr>
              <a:t>«Position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exacte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activer</a:t>
            </a:r>
            <a:endParaRPr lang="de-CH" sz="2000" dirty="0"/>
          </a:p>
        </p:txBody>
      </p:sp>
      <p:pic>
        <p:nvPicPr>
          <p:cNvPr id="20" name="Grafik 19">
            <a:extLst>
              <a:ext uri="{FF2B5EF4-FFF2-40B4-BE49-F238E27FC236}">
                <a16:creationId xmlns:a16="http://schemas.microsoft.com/office/drawing/2014/main" id="{EBFDD158-C321-33F4-6801-BF43A74FA3B0}"/>
              </a:ext>
            </a:extLst>
          </p:cNvPr>
          <p:cNvPicPr>
            <a:picLocks noChangeAspect="1"/>
          </p:cNvPicPr>
          <p:nvPr/>
        </p:nvPicPr>
        <p:blipFill>
          <a:blip r:embed="rId4"/>
          <a:stretch>
            <a:fillRect/>
          </a:stretch>
        </p:blipFill>
        <p:spPr>
          <a:xfrm>
            <a:off x="9568885" y="2358189"/>
            <a:ext cx="2081249" cy="3633036"/>
          </a:xfrm>
          <a:prstGeom prst="rect">
            <a:avLst/>
          </a:prstGeom>
          <a:ln>
            <a:solidFill>
              <a:schemeClr val="bg2">
                <a:lumMod val="25000"/>
              </a:schemeClr>
            </a:solidFill>
          </a:ln>
        </p:spPr>
      </p:pic>
      <p:sp>
        <p:nvSpPr>
          <p:cNvPr id="11" name="Ellipse 10">
            <a:extLst>
              <a:ext uri="{FF2B5EF4-FFF2-40B4-BE49-F238E27FC236}">
                <a16:creationId xmlns:a16="http://schemas.microsoft.com/office/drawing/2014/main" id="{A4B65AE8-A9C9-F100-1BB4-8E4EF734C11B}"/>
              </a:ext>
            </a:extLst>
          </p:cNvPr>
          <p:cNvSpPr/>
          <p:nvPr/>
        </p:nvSpPr>
        <p:spPr>
          <a:xfrm>
            <a:off x="10979517" y="3925232"/>
            <a:ext cx="261214" cy="271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2</a:t>
            </a:r>
            <a:endParaRPr lang="de-CH" sz="1200" dirty="0"/>
          </a:p>
        </p:txBody>
      </p:sp>
      <p:sp>
        <p:nvSpPr>
          <p:cNvPr id="12" name="Ellipse 11">
            <a:extLst>
              <a:ext uri="{FF2B5EF4-FFF2-40B4-BE49-F238E27FC236}">
                <a16:creationId xmlns:a16="http://schemas.microsoft.com/office/drawing/2014/main" id="{18845EBA-3025-ED1B-19CD-7C192F62CB7E}"/>
              </a:ext>
            </a:extLst>
          </p:cNvPr>
          <p:cNvSpPr/>
          <p:nvPr/>
        </p:nvSpPr>
        <p:spPr>
          <a:xfrm>
            <a:off x="11340817" y="4505108"/>
            <a:ext cx="261214" cy="271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6" name="Gruppieren 15">
            <a:extLst>
              <a:ext uri="{FF2B5EF4-FFF2-40B4-BE49-F238E27FC236}">
                <a16:creationId xmlns:a16="http://schemas.microsoft.com/office/drawing/2014/main" id="{B8193DD5-F65D-005D-9993-16AE3B927812}"/>
              </a:ext>
            </a:extLst>
          </p:cNvPr>
          <p:cNvGrpSpPr/>
          <p:nvPr/>
        </p:nvGrpSpPr>
        <p:grpSpPr>
          <a:xfrm>
            <a:off x="10838620" y="2536120"/>
            <a:ext cx="301891" cy="256247"/>
            <a:chOff x="10838620" y="2536120"/>
            <a:chExt cx="301891" cy="256247"/>
          </a:xfrm>
        </p:grpSpPr>
        <p:sp>
          <p:nvSpPr>
            <p:cNvPr id="10" name="Ellipse 9">
              <a:extLst>
                <a:ext uri="{FF2B5EF4-FFF2-40B4-BE49-F238E27FC236}">
                  <a16:creationId xmlns:a16="http://schemas.microsoft.com/office/drawing/2014/main" id="{F4DDE308-27DD-5145-6D70-9F2C334CC844}"/>
                </a:ext>
              </a:extLst>
            </p:cNvPr>
            <p:cNvSpPr/>
            <p:nvPr/>
          </p:nvSpPr>
          <p:spPr>
            <a:xfrm>
              <a:off x="10838620" y="2536120"/>
              <a:ext cx="232410" cy="2562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20E27699-8BCC-DBDC-41CC-BF50912F21F7}"/>
                </a:ext>
              </a:extLst>
            </p:cNvPr>
            <p:cNvSpPr txBox="1"/>
            <p:nvPr/>
          </p:nvSpPr>
          <p:spPr>
            <a:xfrm>
              <a:off x="10908101" y="2571273"/>
              <a:ext cx="232410" cy="184666"/>
            </a:xfrm>
            <a:prstGeom prst="rect">
              <a:avLst/>
            </a:prstGeom>
            <a:noFill/>
          </p:spPr>
          <p:txBody>
            <a:bodyPr wrap="square" lIns="0" tIns="0" rIns="0" bIns="0" rtlCol="0">
              <a:spAutoFit/>
            </a:bodyPr>
            <a:lstStyle/>
            <a:p>
              <a:r>
                <a:rPr lang="de-DE" sz="1200" dirty="0">
                  <a:solidFill>
                    <a:schemeClr val="bg1">
                      <a:lumMod val="85000"/>
                    </a:schemeClr>
                  </a:solidFill>
                </a:rPr>
                <a:t>1</a:t>
              </a:r>
              <a:endParaRPr lang="de-CH" sz="1200" dirty="0">
                <a:solidFill>
                  <a:schemeClr val="bg1">
                    <a:lumMod val="85000"/>
                  </a:schemeClr>
                </a:solidFill>
              </a:endParaRPr>
            </a:p>
          </p:txBody>
        </p:sp>
      </p:grpSp>
      <p:sp>
        <p:nvSpPr>
          <p:cNvPr id="15" name="Textfeld 14">
            <a:extLst>
              <a:ext uri="{FF2B5EF4-FFF2-40B4-BE49-F238E27FC236}">
                <a16:creationId xmlns:a16="http://schemas.microsoft.com/office/drawing/2014/main" id="{5B3FEE76-2533-94C2-6E03-491CB782C24A}"/>
              </a:ext>
            </a:extLst>
          </p:cNvPr>
          <p:cNvSpPr txBox="1"/>
          <p:nvPr/>
        </p:nvSpPr>
        <p:spPr>
          <a:xfrm>
            <a:off x="11439457" y="4557736"/>
            <a:ext cx="232410" cy="184666"/>
          </a:xfrm>
          <a:prstGeom prst="rect">
            <a:avLst/>
          </a:prstGeom>
          <a:noFill/>
        </p:spPr>
        <p:txBody>
          <a:bodyPr wrap="square" lIns="0" tIns="0" rIns="0" bIns="0" rtlCol="0">
            <a:spAutoFit/>
          </a:bodyPr>
          <a:lstStyle/>
          <a:p>
            <a:r>
              <a:rPr lang="de-DE" sz="1200" dirty="0">
                <a:solidFill>
                  <a:schemeClr val="bg1">
                    <a:lumMod val="85000"/>
                  </a:schemeClr>
                </a:solidFill>
              </a:rPr>
              <a:t>3</a:t>
            </a:r>
            <a:endParaRPr lang="de-CH" sz="1200" dirty="0">
              <a:solidFill>
                <a:schemeClr val="bg1">
                  <a:lumMod val="85000"/>
                </a:schemeClr>
              </a:solidFill>
            </a:endParaRPr>
          </a:p>
        </p:txBody>
      </p:sp>
      <p:grpSp>
        <p:nvGrpSpPr>
          <p:cNvPr id="17" name="Gruppieren 16">
            <a:extLst>
              <a:ext uri="{FF2B5EF4-FFF2-40B4-BE49-F238E27FC236}">
                <a16:creationId xmlns:a16="http://schemas.microsoft.com/office/drawing/2014/main" id="{FFD36D5D-1404-5808-F1C3-D1A7DFE762E3}"/>
              </a:ext>
            </a:extLst>
          </p:cNvPr>
          <p:cNvGrpSpPr/>
          <p:nvPr/>
        </p:nvGrpSpPr>
        <p:grpSpPr>
          <a:xfrm>
            <a:off x="7627968" y="3531869"/>
            <a:ext cx="350172" cy="256247"/>
            <a:chOff x="11075670" y="2575559"/>
            <a:chExt cx="309023" cy="256247"/>
          </a:xfrm>
        </p:grpSpPr>
        <p:sp>
          <p:nvSpPr>
            <p:cNvPr id="18" name="Ellipse 17">
              <a:extLst>
                <a:ext uri="{FF2B5EF4-FFF2-40B4-BE49-F238E27FC236}">
                  <a16:creationId xmlns:a16="http://schemas.microsoft.com/office/drawing/2014/main" id="{E5771EC8-EB89-4E49-F8E5-5D5248030555}"/>
                </a:ext>
              </a:extLst>
            </p:cNvPr>
            <p:cNvSpPr/>
            <p:nvPr/>
          </p:nvSpPr>
          <p:spPr>
            <a:xfrm>
              <a:off x="11075670" y="2575559"/>
              <a:ext cx="232410" cy="2562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Textfeld 18">
              <a:extLst>
                <a:ext uri="{FF2B5EF4-FFF2-40B4-BE49-F238E27FC236}">
                  <a16:creationId xmlns:a16="http://schemas.microsoft.com/office/drawing/2014/main" id="{DF792420-2969-C74F-EC48-3E12F84500A3}"/>
                </a:ext>
              </a:extLst>
            </p:cNvPr>
            <p:cNvSpPr txBox="1"/>
            <p:nvPr/>
          </p:nvSpPr>
          <p:spPr>
            <a:xfrm>
              <a:off x="11152283" y="2611349"/>
              <a:ext cx="232410" cy="184666"/>
            </a:xfrm>
            <a:prstGeom prst="rect">
              <a:avLst/>
            </a:prstGeom>
            <a:noFill/>
          </p:spPr>
          <p:txBody>
            <a:bodyPr wrap="square" lIns="0" tIns="0" rIns="0" bIns="0" rtlCol="0">
              <a:spAutoFit/>
            </a:bodyPr>
            <a:lstStyle/>
            <a:p>
              <a:r>
                <a:rPr lang="de-DE" sz="1200" dirty="0">
                  <a:solidFill>
                    <a:schemeClr val="bg1">
                      <a:lumMod val="85000"/>
                    </a:schemeClr>
                  </a:solidFill>
                </a:rPr>
                <a:t>1</a:t>
              </a:r>
              <a:endParaRPr lang="de-CH" sz="1200" dirty="0">
                <a:solidFill>
                  <a:schemeClr val="bg1">
                    <a:lumMod val="85000"/>
                  </a:schemeClr>
                </a:solidFill>
              </a:endParaRPr>
            </a:p>
          </p:txBody>
        </p:sp>
      </p:grpSp>
      <p:grpSp>
        <p:nvGrpSpPr>
          <p:cNvPr id="22" name="Gruppieren 21">
            <a:extLst>
              <a:ext uri="{FF2B5EF4-FFF2-40B4-BE49-F238E27FC236}">
                <a16:creationId xmlns:a16="http://schemas.microsoft.com/office/drawing/2014/main" id="{5973823C-4EC4-B1D3-3A42-1E242DC5F1A5}"/>
              </a:ext>
            </a:extLst>
          </p:cNvPr>
          <p:cNvGrpSpPr/>
          <p:nvPr/>
        </p:nvGrpSpPr>
        <p:grpSpPr>
          <a:xfrm>
            <a:off x="8896916" y="4284651"/>
            <a:ext cx="344614" cy="256247"/>
            <a:chOff x="10517719" y="2558721"/>
            <a:chExt cx="304118" cy="256247"/>
          </a:xfrm>
        </p:grpSpPr>
        <p:sp>
          <p:nvSpPr>
            <p:cNvPr id="23" name="Ellipse 22">
              <a:extLst>
                <a:ext uri="{FF2B5EF4-FFF2-40B4-BE49-F238E27FC236}">
                  <a16:creationId xmlns:a16="http://schemas.microsoft.com/office/drawing/2014/main" id="{007AB2D5-FB5A-83F1-9C2C-87A494F26B7C}"/>
                </a:ext>
              </a:extLst>
            </p:cNvPr>
            <p:cNvSpPr/>
            <p:nvPr/>
          </p:nvSpPr>
          <p:spPr>
            <a:xfrm>
              <a:off x="10517719" y="2558721"/>
              <a:ext cx="232410" cy="2562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Textfeld 23">
              <a:extLst>
                <a:ext uri="{FF2B5EF4-FFF2-40B4-BE49-F238E27FC236}">
                  <a16:creationId xmlns:a16="http://schemas.microsoft.com/office/drawing/2014/main" id="{856C8466-16A6-5CB3-7636-003DE39B4BE7}"/>
                </a:ext>
              </a:extLst>
            </p:cNvPr>
            <p:cNvSpPr txBox="1"/>
            <p:nvPr/>
          </p:nvSpPr>
          <p:spPr>
            <a:xfrm>
              <a:off x="10589427" y="2594512"/>
              <a:ext cx="232410" cy="184666"/>
            </a:xfrm>
            <a:prstGeom prst="rect">
              <a:avLst/>
            </a:prstGeom>
            <a:noFill/>
          </p:spPr>
          <p:txBody>
            <a:bodyPr wrap="square" lIns="0" tIns="0" rIns="0" bIns="0" rtlCol="0">
              <a:spAutoFit/>
            </a:bodyPr>
            <a:lstStyle/>
            <a:p>
              <a:r>
                <a:rPr lang="de-DE" sz="1200" dirty="0">
                  <a:solidFill>
                    <a:schemeClr val="bg1">
                      <a:lumMod val="85000"/>
                    </a:schemeClr>
                  </a:solidFill>
                </a:rPr>
                <a:t>2</a:t>
              </a:r>
              <a:endParaRPr lang="de-CH" sz="1200" dirty="0">
                <a:solidFill>
                  <a:schemeClr val="bg1">
                    <a:lumMod val="85000"/>
                  </a:schemeClr>
                </a:solidFill>
              </a:endParaRPr>
            </a:p>
          </p:txBody>
        </p:sp>
      </p:grpSp>
      <p:grpSp>
        <p:nvGrpSpPr>
          <p:cNvPr id="25" name="Gruppieren 24">
            <a:extLst>
              <a:ext uri="{FF2B5EF4-FFF2-40B4-BE49-F238E27FC236}">
                <a16:creationId xmlns:a16="http://schemas.microsoft.com/office/drawing/2014/main" id="{B5CEC73A-3B8D-F2BD-0313-A6F3F93B7CD1}"/>
              </a:ext>
            </a:extLst>
          </p:cNvPr>
          <p:cNvGrpSpPr/>
          <p:nvPr/>
        </p:nvGrpSpPr>
        <p:grpSpPr>
          <a:xfrm>
            <a:off x="8896919" y="4962937"/>
            <a:ext cx="362041" cy="256247"/>
            <a:chOff x="11072054" y="2742525"/>
            <a:chExt cx="319497" cy="256247"/>
          </a:xfrm>
        </p:grpSpPr>
        <p:sp>
          <p:nvSpPr>
            <p:cNvPr id="26" name="Ellipse 25">
              <a:extLst>
                <a:ext uri="{FF2B5EF4-FFF2-40B4-BE49-F238E27FC236}">
                  <a16:creationId xmlns:a16="http://schemas.microsoft.com/office/drawing/2014/main" id="{EE72DF81-B2DF-5D0C-4766-A1C642DF78E0}"/>
                </a:ext>
              </a:extLst>
            </p:cNvPr>
            <p:cNvSpPr/>
            <p:nvPr/>
          </p:nvSpPr>
          <p:spPr>
            <a:xfrm>
              <a:off x="11072054" y="2742525"/>
              <a:ext cx="232410" cy="2562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Textfeld 26">
              <a:extLst>
                <a:ext uri="{FF2B5EF4-FFF2-40B4-BE49-F238E27FC236}">
                  <a16:creationId xmlns:a16="http://schemas.microsoft.com/office/drawing/2014/main" id="{082616E2-ADAF-18F4-FF53-8784BBA5904F}"/>
                </a:ext>
              </a:extLst>
            </p:cNvPr>
            <p:cNvSpPr txBox="1"/>
            <p:nvPr/>
          </p:nvSpPr>
          <p:spPr>
            <a:xfrm>
              <a:off x="11159141" y="2778315"/>
              <a:ext cx="232410" cy="184666"/>
            </a:xfrm>
            <a:prstGeom prst="rect">
              <a:avLst/>
            </a:prstGeom>
            <a:noFill/>
          </p:spPr>
          <p:txBody>
            <a:bodyPr wrap="square" lIns="0" tIns="0" rIns="0" bIns="0" rtlCol="0">
              <a:spAutoFit/>
            </a:bodyPr>
            <a:lstStyle/>
            <a:p>
              <a:r>
                <a:rPr lang="de-DE" sz="1200" dirty="0">
                  <a:solidFill>
                    <a:schemeClr val="bg1">
                      <a:lumMod val="85000"/>
                    </a:schemeClr>
                  </a:solidFill>
                </a:rPr>
                <a:t>3</a:t>
              </a:r>
              <a:endParaRPr lang="de-CH" sz="1200" dirty="0">
                <a:solidFill>
                  <a:schemeClr val="bg1">
                    <a:lumMod val="85000"/>
                  </a:schemeClr>
                </a:solidFill>
              </a:endParaRPr>
            </a:p>
          </p:txBody>
        </p:sp>
      </p:grpSp>
      <p:pic>
        <p:nvPicPr>
          <p:cNvPr id="8" name="Grafik 7">
            <a:extLst>
              <a:ext uri="{FF2B5EF4-FFF2-40B4-BE49-F238E27FC236}">
                <a16:creationId xmlns:a16="http://schemas.microsoft.com/office/drawing/2014/main" id="{6A0DB08E-56E5-E9AB-1F7A-16B719264BBE}"/>
              </a:ext>
            </a:extLst>
          </p:cNvPr>
          <p:cNvPicPr>
            <a:picLocks noChangeAspect="1"/>
          </p:cNvPicPr>
          <p:nvPr/>
        </p:nvPicPr>
        <p:blipFill>
          <a:blip r:embed="rId5"/>
          <a:stretch>
            <a:fillRect/>
          </a:stretch>
        </p:blipFill>
        <p:spPr>
          <a:xfrm>
            <a:off x="4205332" y="2474830"/>
            <a:ext cx="1579686" cy="3374640"/>
          </a:xfrm>
          <a:prstGeom prst="rect">
            <a:avLst/>
          </a:prstGeom>
        </p:spPr>
      </p:pic>
    </p:spTree>
    <p:extLst>
      <p:ext uri="{BB962C8B-B14F-4D97-AF65-F5344CB8AC3E}">
        <p14:creationId xmlns:p14="http://schemas.microsoft.com/office/powerpoint/2010/main" val="398706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A756F-D04C-2C90-3571-D1C3FC1CB1ED}"/>
              </a:ext>
            </a:extLst>
          </p:cNvPr>
          <p:cNvSpPr>
            <a:spLocks noGrp="1"/>
          </p:cNvSpPr>
          <p:nvPr>
            <p:ph type="title"/>
          </p:nvPr>
        </p:nvSpPr>
        <p:spPr/>
        <p:txBody>
          <a:bodyPr/>
          <a:lstStyle/>
          <a:p>
            <a:r>
              <a:rPr lang="fr-FR" dirty="0"/>
              <a:t>Désactiver le mode d'économie d'énergie</a:t>
            </a:r>
            <a:endParaRPr lang="de-CH" dirty="0"/>
          </a:p>
        </p:txBody>
      </p:sp>
      <p:sp>
        <p:nvSpPr>
          <p:cNvPr id="3" name="Inhaltsplatzhalter 2">
            <a:extLst>
              <a:ext uri="{FF2B5EF4-FFF2-40B4-BE49-F238E27FC236}">
                <a16:creationId xmlns:a16="http://schemas.microsoft.com/office/drawing/2014/main" id="{24511202-8C30-3934-1C05-321365ED0815}"/>
              </a:ext>
            </a:extLst>
          </p:cNvPr>
          <p:cNvSpPr>
            <a:spLocks noGrp="1"/>
          </p:cNvSpPr>
          <p:nvPr>
            <p:ph idx="1"/>
          </p:nvPr>
        </p:nvSpPr>
        <p:spPr>
          <a:xfrm>
            <a:off x="554037" y="2358190"/>
            <a:ext cx="3666667" cy="3633036"/>
          </a:xfrm>
        </p:spPr>
        <p:txBody>
          <a:bodyPr/>
          <a:lstStyle/>
          <a:p>
            <a:pPr>
              <a:lnSpc>
                <a:spcPct val="100000"/>
              </a:lnSpc>
              <a:spcAft>
                <a:spcPts val="600"/>
              </a:spcAft>
            </a:pPr>
            <a:r>
              <a:rPr lang="de-DE" sz="2000" dirty="0">
                <a:solidFill>
                  <a:srgbClr val="FF0000"/>
                </a:solidFill>
              </a:rPr>
              <a:t>Android</a:t>
            </a:r>
          </a:p>
          <a:p>
            <a:pPr marL="449263" indent="-449263" algn="l">
              <a:lnSpc>
                <a:spcPct val="100000"/>
              </a:lnSpc>
              <a:spcAft>
                <a:spcPts val="6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Paramètres</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Batterie</a:t>
            </a:r>
          </a:p>
          <a:p>
            <a:pPr algn="l">
              <a:lnSpc>
                <a:spcPct val="100000"/>
              </a:lnSpc>
              <a:spcAft>
                <a:spcPts val="600"/>
              </a:spcAft>
              <a:tabLst>
                <a:tab pos="449263" algn="l"/>
              </a:tabLst>
            </a:pPr>
            <a:br>
              <a:rPr lang="de-CH" sz="2000" spc="20" dirty="0">
                <a:effectLst/>
                <a:latin typeface="Arial" panose="020B0604020202020204" pitchFamily="34" charset="0"/>
                <a:ea typeface="Arial" panose="020B0604020202020204" pitchFamily="34" charset="0"/>
                <a:cs typeface="Times New Roman" panose="02020603050405020304" pitchFamily="18" charset="0"/>
              </a:rPr>
            </a:b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Économie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d’énergie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fr-FR" sz="2000" spc="20" dirty="0">
                <a:latin typeface="Arial" panose="020B0604020202020204" pitchFamily="34" charset="0"/>
                <a:ea typeface="Arial" panose="020B0604020202020204" pitchFamily="34" charset="0"/>
                <a:cs typeface="Times New Roman" panose="02020603050405020304" pitchFamily="18" charset="0"/>
              </a:rPr>
              <a:t>doit être désactivé</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sp>
        <p:nvSpPr>
          <p:cNvPr id="4" name="Foliennummernplatzhalter 3">
            <a:extLst>
              <a:ext uri="{FF2B5EF4-FFF2-40B4-BE49-F238E27FC236}">
                <a16:creationId xmlns:a16="http://schemas.microsoft.com/office/drawing/2014/main" id="{C502E94F-2C6D-6E6E-538B-D2F0FA8B8498}"/>
              </a:ext>
            </a:extLst>
          </p:cNvPr>
          <p:cNvSpPr>
            <a:spLocks noGrp="1"/>
          </p:cNvSpPr>
          <p:nvPr>
            <p:ph type="sldNum" sz="quarter" idx="12"/>
          </p:nvPr>
        </p:nvSpPr>
        <p:spPr/>
        <p:txBody>
          <a:bodyPr/>
          <a:lstStyle/>
          <a:p>
            <a:fld id="{442AD375-037F-43D0-B059-5172DA06796A}" type="slidenum">
              <a:rPr lang="de-CH" smtClean="0"/>
              <a:pPr/>
              <a:t>15</a:t>
            </a:fld>
            <a:endParaRPr lang="de-CH"/>
          </a:p>
        </p:txBody>
      </p:sp>
      <p:pic>
        <p:nvPicPr>
          <p:cNvPr id="5" name="Grafik 4" descr="Ein Bild, das Text, Screenshot, Handy, mobiles Gerät enthält.&#10;&#10;Automatisch generierte Beschreibung">
            <a:extLst>
              <a:ext uri="{FF2B5EF4-FFF2-40B4-BE49-F238E27FC236}">
                <a16:creationId xmlns:a16="http://schemas.microsoft.com/office/drawing/2014/main" id="{D8C3B793-B39C-8EFB-4F06-39D1925B97DB}"/>
              </a:ext>
            </a:extLst>
          </p:cNvPr>
          <p:cNvPicPr>
            <a:picLocks noChangeAspect="1"/>
          </p:cNvPicPr>
          <p:nvPr/>
        </p:nvPicPr>
        <p:blipFill>
          <a:blip r:embed="rId3"/>
          <a:stretch>
            <a:fillRect/>
          </a:stretch>
        </p:blipFill>
        <p:spPr>
          <a:xfrm>
            <a:off x="4347631" y="2281426"/>
            <a:ext cx="1777688" cy="3692968"/>
          </a:xfrm>
          <a:prstGeom prst="rect">
            <a:avLst/>
          </a:prstGeom>
        </p:spPr>
      </p:pic>
      <p:pic>
        <p:nvPicPr>
          <p:cNvPr id="13" name="Grafik 12" descr="Ein Bild, das Text, Screenshot, Schrift, Design enthält.&#10;&#10;Automatisch generierte Beschreibung">
            <a:extLst>
              <a:ext uri="{FF2B5EF4-FFF2-40B4-BE49-F238E27FC236}">
                <a16:creationId xmlns:a16="http://schemas.microsoft.com/office/drawing/2014/main" id="{CFCF4A8B-A601-7B7D-2703-4AFA70841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257" y="2468318"/>
            <a:ext cx="1456590" cy="3236865"/>
          </a:xfrm>
          <a:prstGeom prst="rect">
            <a:avLst/>
          </a:prstGeom>
        </p:spPr>
      </p:pic>
      <p:sp>
        <p:nvSpPr>
          <p:cNvPr id="7" name="Inhaltsplatzhalter 2">
            <a:extLst>
              <a:ext uri="{FF2B5EF4-FFF2-40B4-BE49-F238E27FC236}">
                <a16:creationId xmlns:a16="http://schemas.microsoft.com/office/drawing/2014/main" id="{F9CBB3D5-23A0-A69B-E9B7-92876C8BCEEC}"/>
              </a:ext>
            </a:extLst>
          </p:cNvPr>
          <p:cNvSpPr txBox="1">
            <a:spLocks/>
          </p:cNvSpPr>
          <p:nvPr/>
        </p:nvSpPr>
        <p:spPr>
          <a:xfrm>
            <a:off x="6469241" y="2358190"/>
            <a:ext cx="3140355"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de-DE" sz="2000" dirty="0">
                <a:solidFill>
                  <a:srgbClr val="FF0000"/>
                </a:solidFill>
              </a:rPr>
              <a:t>iPhone</a:t>
            </a:r>
          </a:p>
          <a:p>
            <a:pPr marL="449263" indent="-449263">
              <a:lnSpc>
                <a:spcPct val="100000"/>
              </a:lnSpc>
              <a:spcAft>
                <a:spcPts val="600"/>
              </a:spcAft>
              <a:buFont typeface="Wingdings" panose="05000000000000000000" pitchFamily="2" charset="2"/>
              <a:buChar char="à"/>
              <a:tabLst>
                <a:tab pos="449263" algn="l"/>
              </a:tabLst>
            </a:pPr>
            <a:r>
              <a:rPr lang="de-CH" sz="2000" spc="20" dirty="0" err="1">
                <a:latin typeface="Arial" panose="020B0604020202020204" pitchFamily="34" charset="0"/>
                <a:ea typeface="Arial" panose="020B0604020202020204" pitchFamily="34" charset="0"/>
                <a:cs typeface="Times New Roman" panose="02020603050405020304" pitchFamily="18" charset="0"/>
              </a:rPr>
              <a:t>Réglages</a:t>
            </a:r>
            <a:endParaRPr lang="de-CH" sz="2000" spc="20" dirty="0">
              <a:latin typeface="Arial" panose="020B0604020202020204" pitchFamily="34" charset="0"/>
              <a:ea typeface="Arial" panose="020B0604020202020204" pitchFamily="34" charset="0"/>
              <a:cs typeface="Times New Roman" panose="02020603050405020304" pitchFamily="18" charset="0"/>
            </a:endParaRPr>
          </a:p>
          <a:p>
            <a:pPr marL="449263" indent="-449263">
              <a:lnSpc>
                <a:spcPct val="100000"/>
              </a:lnSpc>
              <a:spcAft>
                <a:spcPts val="600"/>
              </a:spcAft>
              <a:buFont typeface="Wingdings" panose="05000000000000000000" pitchFamily="2" charset="2"/>
              <a:buChar char="à"/>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rPr>
              <a:t>Batterie</a:t>
            </a:r>
          </a:p>
          <a:p>
            <a:pPr>
              <a:lnSpc>
                <a:spcPct val="100000"/>
              </a:lnSpc>
              <a:spcAft>
                <a:spcPts val="600"/>
              </a:spcAft>
              <a:tabLst>
                <a:tab pos="449263" algn="l"/>
              </a:tabLst>
            </a:pPr>
            <a:endParaRPr lang="de-CH" sz="2000" spc="20" dirty="0">
              <a:latin typeface="Arial" panose="020B0604020202020204" pitchFamily="34" charset="0"/>
              <a:ea typeface="Arial" panose="020B0604020202020204" pitchFamily="34" charset="0"/>
              <a:cs typeface="Times New Roman" panose="02020603050405020304" pitchFamily="18" charset="0"/>
            </a:endParaRPr>
          </a:p>
          <a:p>
            <a:pPr marL="449263" indent="-449263">
              <a:lnSpc>
                <a:spcPct val="100000"/>
              </a:lnSpc>
              <a:spcAft>
                <a:spcPts val="600"/>
              </a:spcAft>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latin typeface="Arial" panose="020B0604020202020204" pitchFamily="34" charset="0"/>
                <a:ea typeface="Arial" panose="020B0604020202020204" pitchFamily="34" charset="0"/>
                <a:cs typeface="Times New Roman" panose="02020603050405020304" pitchFamily="18" charset="0"/>
              </a:rPr>
              <a:t> 	</a:t>
            </a:r>
            <a:r>
              <a:rPr lang="fr-FR" sz="2000" spc="20" dirty="0">
                <a:latin typeface="Arial" panose="020B0604020202020204" pitchFamily="34" charset="0"/>
                <a:ea typeface="Arial" panose="020B0604020202020204" pitchFamily="34" charset="0"/>
                <a:cs typeface="Times New Roman" panose="02020603050405020304" pitchFamily="18" charset="0"/>
              </a:rPr>
              <a:t>Le « mode économie d’énergie» doit être désactivé</a:t>
            </a:r>
            <a:endParaRPr lang="de-CH" sz="2000" spc="20" dirty="0">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pic>
        <p:nvPicPr>
          <p:cNvPr id="9" name="Grafik 8">
            <a:extLst>
              <a:ext uri="{FF2B5EF4-FFF2-40B4-BE49-F238E27FC236}">
                <a16:creationId xmlns:a16="http://schemas.microsoft.com/office/drawing/2014/main" id="{45266A50-F0BF-B078-DBC2-E1140BC4D1F1}"/>
              </a:ext>
            </a:extLst>
          </p:cNvPr>
          <p:cNvPicPr>
            <a:picLocks noChangeAspect="1"/>
          </p:cNvPicPr>
          <p:nvPr/>
        </p:nvPicPr>
        <p:blipFill>
          <a:blip r:embed="rId5"/>
          <a:stretch>
            <a:fillRect/>
          </a:stretch>
        </p:blipFill>
        <p:spPr>
          <a:xfrm>
            <a:off x="9483606" y="2352675"/>
            <a:ext cx="2157532" cy="3638550"/>
          </a:xfrm>
          <a:prstGeom prst="rect">
            <a:avLst/>
          </a:prstGeom>
          <a:ln>
            <a:solidFill>
              <a:schemeClr val="bg2">
                <a:lumMod val="50000"/>
              </a:schemeClr>
            </a:solidFill>
          </a:ln>
        </p:spPr>
      </p:pic>
      <p:sp>
        <p:nvSpPr>
          <p:cNvPr id="10" name="Ellipse 9">
            <a:extLst>
              <a:ext uri="{FF2B5EF4-FFF2-40B4-BE49-F238E27FC236}">
                <a16:creationId xmlns:a16="http://schemas.microsoft.com/office/drawing/2014/main" id="{B349BCEA-2E09-8FBC-843D-E7770EF495E3}"/>
              </a:ext>
            </a:extLst>
          </p:cNvPr>
          <p:cNvSpPr/>
          <p:nvPr/>
        </p:nvSpPr>
        <p:spPr>
          <a:xfrm>
            <a:off x="10996120" y="3215827"/>
            <a:ext cx="690007" cy="42634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23B63789-135C-3CA4-72C7-AA92BC72B067}"/>
              </a:ext>
            </a:extLst>
          </p:cNvPr>
          <p:cNvSpPr/>
          <p:nvPr/>
        </p:nvSpPr>
        <p:spPr>
          <a:xfrm>
            <a:off x="5381801" y="3343450"/>
            <a:ext cx="690007" cy="42634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744500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040994BB-3366-8DDF-4489-E5C6C8483B7F}"/>
              </a:ext>
            </a:extLst>
          </p:cNvPr>
          <p:cNvGrpSpPr/>
          <p:nvPr/>
        </p:nvGrpSpPr>
        <p:grpSpPr>
          <a:xfrm>
            <a:off x="5324695" y="752471"/>
            <a:ext cx="6483572" cy="5486581"/>
            <a:chOff x="9875146" y="-877788"/>
            <a:chExt cx="6483572" cy="5486581"/>
          </a:xfrm>
        </p:grpSpPr>
        <p:pic>
          <p:nvPicPr>
            <p:cNvPr id="6" name="Grafik 5">
              <a:extLst>
                <a:ext uri="{FF2B5EF4-FFF2-40B4-BE49-F238E27FC236}">
                  <a16:creationId xmlns:a16="http://schemas.microsoft.com/office/drawing/2014/main" id="{8FAC0962-8AF7-9672-B4FA-D295B3FE137A}"/>
                </a:ext>
              </a:extLst>
            </p:cNvPr>
            <p:cNvPicPr>
              <a:picLocks noChangeAspect="1"/>
            </p:cNvPicPr>
            <p:nvPr/>
          </p:nvPicPr>
          <p:blipFill>
            <a:blip r:embed="rId3"/>
            <a:stretch>
              <a:fillRect/>
            </a:stretch>
          </p:blipFill>
          <p:spPr>
            <a:xfrm>
              <a:off x="9875146" y="-877788"/>
              <a:ext cx="6483572" cy="5486581"/>
            </a:xfrm>
            <a:prstGeom prst="rect">
              <a:avLst/>
            </a:prstGeom>
          </p:spPr>
        </p:pic>
        <p:pic>
          <p:nvPicPr>
            <p:cNvPr id="7" name="Grafik 6">
              <a:extLst>
                <a:ext uri="{FF2B5EF4-FFF2-40B4-BE49-F238E27FC236}">
                  <a16:creationId xmlns:a16="http://schemas.microsoft.com/office/drawing/2014/main" id="{90FE1456-BF3A-E201-5928-B8C34C320AC6}"/>
                </a:ext>
              </a:extLst>
            </p:cNvPr>
            <p:cNvPicPr>
              <a:picLocks noChangeAspect="1"/>
            </p:cNvPicPr>
            <p:nvPr/>
          </p:nvPicPr>
          <p:blipFill>
            <a:blip r:embed="rId4"/>
            <a:stretch>
              <a:fillRect/>
            </a:stretch>
          </p:blipFill>
          <p:spPr>
            <a:xfrm>
              <a:off x="11006091" y="-337872"/>
              <a:ext cx="4498550" cy="2985655"/>
            </a:xfrm>
            <a:prstGeom prst="rect">
              <a:avLst/>
            </a:prstGeom>
          </p:spPr>
        </p:pic>
      </p:grpSp>
      <p:sp>
        <p:nvSpPr>
          <p:cNvPr id="3" name="Inhaltsplatzhalter 2">
            <a:extLst>
              <a:ext uri="{FF2B5EF4-FFF2-40B4-BE49-F238E27FC236}">
                <a16:creationId xmlns:a16="http://schemas.microsoft.com/office/drawing/2014/main" id="{45393DA0-C4FB-7E1B-33A8-6EC3588C73C4}"/>
              </a:ext>
            </a:extLst>
          </p:cNvPr>
          <p:cNvSpPr>
            <a:spLocks noGrp="1"/>
          </p:cNvSpPr>
          <p:nvPr>
            <p:ph idx="1"/>
          </p:nvPr>
        </p:nvSpPr>
        <p:spPr>
          <a:xfrm>
            <a:off x="554038" y="2358190"/>
            <a:ext cx="5412809" cy="3633036"/>
          </a:xfrm>
        </p:spPr>
        <p:txBody>
          <a:bodyPr/>
          <a:lstStyle/>
          <a:p>
            <a:r>
              <a:rPr lang="de-CH" sz="2800" spc="20" dirty="0">
                <a:effectLst/>
                <a:latin typeface="Arial" panose="020B0604020202020204" pitchFamily="34" charset="0"/>
                <a:ea typeface="Arial" panose="020B0604020202020204" pitchFamily="34" charset="0"/>
                <a:cs typeface="Times New Roman" panose="02020603050405020304" pitchFamily="18" charset="0"/>
              </a:rPr>
              <a:t>Phase 1: </a:t>
            </a:r>
            <a:r>
              <a:rPr lang="de-CH" sz="2800" spc="20" dirty="0" err="1">
                <a:latin typeface="Arial" panose="020B0604020202020204" pitchFamily="34" charset="0"/>
                <a:ea typeface="Arial" panose="020B0604020202020204" pitchFamily="34" charset="0"/>
                <a:cs typeface="Times New Roman" panose="02020603050405020304" pitchFamily="18" charset="0"/>
              </a:rPr>
              <a:t>planifier</a:t>
            </a:r>
            <a:r>
              <a:rPr lang="de-CH" sz="2800" spc="20" dirty="0">
                <a:latin typeface="Arial" panose="020B0604020202020204" pitchFamily="34" charset="0"/>
                <a:ea typeface="Arial" panose="020B0604020202020204" pitchFamily="34" charset="0"/>
                <a:cs typeface="Times New Roman" panose="02020603050405020304" pitchFamily="18" charset="0"/>
              </a:rPr>
              <a:t> </a:t>
            </a:r>
            <a:r>
              <a:rPr lang="de-CH" sz="2800" spc="20" dirty="0" err="1">
                <a:latin typeface="Arial" panose="020B0604020202020204" pitchFamily="34" charset="0"/>
                <a:ea typeface="Arial" panose="020B0604020202020204" pitchFamily="34" charset="0"/>
                <a:cs typeface="Times New Roman" panose="02020603050405020304" pitchFamily="18" charset="0"/>
              </a:rPr>
              <a:t>l'intervention</a:t>
            </a:r>
            <a:endParaRPr lang="de-CH" sz="2800" spc="20" dirty="0">
              <a:effectLst/>
              <a:latin typeface="Arial" panose="020B0604020202020204" pitchFamily="34" charset="0"/>
              <a:ea typeface="Arial" panose="020B0604020202020204" pitchFamily="34" charset="0"/>
              <a:cs typeface="Times New Roman" panose="02020603050405020304" pitchFamily="18" charset="0"/>
            </a:endParaRPr>
          </a:p>
          <a:p>
            <a:r>
              <a:rPr lang="de-CH" sz="2800" spc="20" dirty="0">
                <a:effectLst/>
                <a:latin typeface="Arial" panose="020B0604020202020204" pitchFamily="34" charset="0"/>
                <a:ea typeface="Arial" panose="020B0604020202020204" pitchFamily="34" charset="0"/>
                <a:cs typeface="Times New Roman" panose="02020603050405020304" pitchFamily="18" charset="0"/>
              </a:rPr>
              <a:t>Phase 2: la </a:t>
            </a:r>
            <a:r>
              <a:rPr lang="de-CH" sz="2800" spc="20" dirty="0" err="1">
                <a:effectLst/>
                <a:latin typeface="Arial" panose="020B0604020202020204" pitchFamily="34" charset="0"/>
                <a:ea typeface="Arial" panose="020B0604020202020204" pitchFamily="34" charset="0"/>
                <a:cs typeface="Times New Roman" panose="02020603050405020304" pitchFamily="18" charset="0"/>
              </a:rPr>
              <a:t>recherche</a:t>
            </a:r>
            <a:endParaRPr lang="de-CH" sz="2800" spc="20" dirty="0">
              <a:latin typeface="Arial" panose="020B0604020202020204" pitchFamily="34" charset="0"/>
              <a:ea typeface="Arial" panose="020B0604020202020204" pitchFamily="34" charset="0"/>
              <a:cs typeface="Times New Roman" panose="02020603050405020304" pitchFamily="18" charset="0"/>
            </a:endParaRPr>
          </a:p>
          <a:p>
            <a:r>
              <a:rPr lang="de-DE" sz="2800" dirty="0"/>
              <a:t>Phase 3: </a:t>
            </a:r>
            <a:r>
              <a:rPr lang="de-DE" sz="2800" dirty="0" err="1"/>
              <a:t>l‘évaluation</a:t>
            </a:r>
            <a:endParaRPr lang="de-DE" sz="2800" dirty="0"/>
          </a:p>
          <a:p>
            <a:endParaRPr lang="de-CH" sz="2800" b="1" spc="20" dirty="0">
              <a:effectLst/>
              <a:latin typeface="Arial" panose="020B0604020202020204" pitchFamily="34" charset="0"/>
              <a:ea typeface="Arial" panose="020B0604020202020204" pitchFamily="34" charset="0"/>
              <a:cs typeface="Times New Roman" panose="02020603050405020304" pitchFamily="18" charset="0"/>
            </a:endParaRPr>
          </a:p>
          <a:p>
            <a:endParaRPr lang="de-CH" sz="2800" dirty="0"/>
          </a:p>
        </p:txBody>
      </p:sp>
      <p:sp>
        <p:nvSpPr>
          <p:cNvPr id="4" name="Foliennummernplatzhalter 3">
            <a:extLst>
              <a:ext uri="{FF2B5EF4-FFF2-40B4-BE49-F238E27FC236}">
                <a16:creationId xmlns:a16="http://schemas.microsoft.com/office/drawing/2014/main" id="{4B8AD1BF-666B-E071-65BD-2B40E9D06848}"/>
              </a:ext>
            </a:extLst>
          </p:cNvPr>
          <p:cNvSpPr>
            <a:spLocks noGrp="1"/>
          </p:cNvSpPr>
          <p:nvPr>
            <p:ph type="sldNum" sz="quarter" idx="12"/>
          </p:nvPr>
        </p:nvSpPr>
        <p:spPr/>
        <p:txBody>
          <a:bodyPr/>
          <a:lstStyle/>
          <a:p>
            <a:fld id="{442AD375-037F-43D0-B059-5172DA06796A}" type="slidenum">
              <a:rPr lang="de-CH" smtClean="0"/>
              <a:pPr/>
              <a:t>16</a:t>
            </a:fld>
            <a:endParaRPr lang="de-CH"/>
          </a:p>
        </p:txBody>
      </p:sp>
      <p:sp>
        <p:nvSpPr>
          <p:cNvPr id="12" name="Rechteck 11">
            <a:extLst>
              <a:ext uri="{FF2B5EF4-FFF2-40B4-BE49-F238E27FC236}">
                <a16:creationId xmlns:a16="http://schemas.microsoft.com/office/drawing/2014/main" id="{421F8FC3-BDDA-E579-9433-98EB06189E5D}"/>
              </a:ext>
            </a:extLst>
          </p:cNvPr>
          <p:cNvSpPr/>
          <p:nvPr/>
        </p:nvSpPr>
        <p:spPr>
          <a:xfrm>
            <a:off x="5557192" y="821499"/>
            <a:ext cx="6018578" cy="5486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3" name="Gruppieren 12">
            <a:extLst>
              <a:ext uri="{FF2B5EF4-FFF2-40B4-BE49-F238E27FC236}">
                <a16:creationId xmlns:a16="http://schemas.microsoft.com/office/drawing/2014/main" id="{E16B11E9-6DEF-2A4D-C579-46463B54098D}"/>
              </a:ext>
            </a:extLst>
          </p:cNvPr>
          <p:cNvGrpSpPr/>
          <p:nvPr/>
        </p:nvGrpSpPr>
        <p:grpSpPr>
          <a:xfrm>
            <a:off x="6360103" y="1573246"/>
            <a:ext cx="1891493" cy="3700620"/>
            <a:chOff x="6360103" y="1573246"/>
            <a:chExt cx="1891493" cy="3700620"/>
          </a:xfrm>
        </p:grpSpPr>
        <p:pic>
          <p:nvPicPr>
            <p:cNvPr id="10" name="Grafik 9">
              <a:extLst>
                <a:ext uri="{FF2B5EF4-FFF2-40B4-BE49-F238E27FC236}">
                  <a16:creationId xmlns:a16="http://schemas.microsoft.com/office/drawing/2014/main" id="{BD4C8480-5FC5-8E69-C150-80F27CB6CEB0}"/>
                </a:ext>
              </a:extLst>
            </p:cNvPr>
            <p:cNvPicPr>
              <a:picLocks noChangeAspect="1"/>
            </p:cNvPicPr>
            <p:nvPr/>
          </p:nvPicPr>
          <p:blipFill>
            <a:blip r:embed="rId5"/>
            <a:stretch>
              <a:fillRect/>
            </a:stretch>
          </p:blipFill>
          <p:spPr>
            <a:xfrm>
              <a:off x="6360103" y="1573246"/>
              <a:ext cx="1891493" cy="3700620"/>
            </a:xfrm>
            <a:prstGeom prst="rect">
              <a:avLst/>
            </a:prstGeom>
          </p:spPr>
        </p:pic>
        <p:pic>
          <p:nvPicPr>
            <p:cNvPr id="14" name="Grafik 13">
              <a:extLst>
                <a:ext uri="{FF2B5EF4-FFF2-40B4-BE49-F238E27FC236}">
                  <a16:creationId xmlns:a16="http://schemas.microsoft.com/office/drawing/2014/main" id="{E526515E-3F77-D061-2932-B7C4EDED9AA0}"/>
                </a:ext>
              </a:extLst>
            </p:cNvPr>
            <p:cNvPicPr>
              <a:picLocks noChangeAspect="1"/>
            </p:cNvPicPr>
            <p:nvPr/>
          </p:nvPicPr>
          <p:blipFill>
            <a:blip r:embed="rId6"/>
            <a:stretch>
              <a:fillRect/>
            </a:stretch>
          </p:blipFill>
          <p:spPr>
            <a:xfrm>
              <a:off x="6512723" y="1711036"/>
              <a:ext cx="1598327" cy="3394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5" name="Gruppieren 14">
            <a:extLst>
              <a:ext uri="{FF2B5EF4-FFF2-40B4-BE49-F238E27FC236}">
                <a16:creationId xmlns:a16="http://schemas.microsoft.com/office/drawing/2014/main" id="{CC41DB30-5918-1D76-132A-3FCCA6C23161}"/>
              </a:ext>
            </a:extLst>
          </p:cNvPr>
          <p:cNvGrpSpPr/>
          <p:nvPr/>
        </p:nvGrpSpPr>
        <p:grpSpPr>
          <a:xfrm>
            <a:off x="9169463" y="1524458"/>
            <a:ext cx="1891493" cy="3700620"/>
            <a:chOff x="9169463" y="1524458"/>
            <a:chExt cx="1891493" cy="3700620"/>
          </a:xfrm>
        </p:grpSpPr>
        <p:pic>
          <p:nvPicPr>
            <p:cNvPr id="11" name="Grafik 10">
              <a:extLst>
                <a:ext uri="{FF2B5EF4-FFF2-40B4-BE49-F238E27FC236}">
                  <a16:creationId xmlns:a16="http://schemas.microsoft.com/office/drawing/2014/main" id="{098C051D-F83F-1673-7E8B-7E11E9501FF2}"/>
                </a:ext>
              </a:extLst>
            </p:cNvPr>
            <p:cNvPicPr>
              <a:picLocks noChangeAspect="1"/>
            </p:cNvPicPr>
            <p:nvPr/>
          </p:nvPicPr>
          <p:blipFill>
            <a:blip r:embed="rId5"/>
            <a:stretch>
              <a:fillRect/>
            </a:stretch>
          </p:blipFill>
          <p:spPr>
            <a:xfrm>
              <a:off x="9169463" y="1524458"/>
              <a:ext cx="1891493" cy="3700620"/>
            </a:xfrm>
            <a:prstGeom prst="rect">
              <a:avLst/>
            </a:prstGeom>
          </p:spPr>
        </p:pic>
        <p:pic>
          <p:nvPicPr>
            <p:cNvPr id="16" name="Grafik 15">
              <a:extLst>
                <a:ext uri="{FF2B5EF4-FFF2-40B4-BE49-F238E27FC236}">
                  <a16:creationId xmlns:a16="http://schemas.microsoft.com/office/drawing/2014/main" id="{323C1AF6-2637-35CB-71E9-51479B8F8C44}"/>
                </a:ext>
              </a:extLst>
            </p:cNvPr>
            <p:cNvPicPr>
              <a:picLocks noChangeAspect="1"/>
            </p:cNvPicPr>
            <p:nvPr/>
          </p:nvPicPr>
          <p:blipFill>
            <a:blip r:embed="rId7"/>
            <a:stretch>
              <a:fillRect/>
            </a:stretch>
          </p:blipFill>
          <p:spPr>
            <a:xfrm>
              <a:off x="9312431" y="1632922"/>
              <a:ext cx="1635277" cy="3444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uppieren 19">
            <a:extLst>
              <a:ext uri="{FF2B5EF4-FFF2-40B4-BE49-F238E27FC236}">
                <a16:creationId xmlns:a16="http://schemas.microsoft.com/office/drawing/2014/main" id="{80077703-B50A-C82D-BEC3-C1DEAA1F41CB}"/>
              </a:ext>
            </a:extLst>
          </p:cNvPr>
          <p:cNvGrpSpPr/>
          <p:nvPr/>
        </p:nvGrpSpPr>
        <p:grpSpPr>
          <a:xfrm>
            <a:off x="5701939" y="919139"/>
            <a:ext cx="6324775" cy="5652258"/>
            <a:chOff x="5861712" y="1009934"/>
            <a:chExt cx="6324775" cy="5652258"/>
          </a:xfrm>
        </p:grpSpPr>
        <p:pic>
          <p:nvPicPr>
            <p:cNvPr id="18" name="Grafik 17">
              <a:extLst>
                <a:ext uri="{FF2B5EF4-FFF2-40B4-BE49-F238E27FC236}">
                  <a16:creationId xmlns:a16="http://schemas.microsoft.com/office/drawing/2014/main" id="{EB947BE1-7C4D-850E-0598-716E12C05FCE}"/>
                </a:ext>
              </a:extLst>
            </p:cNvPr>
            <p:cNvPicPr>
              <a:picLocks noChangeAspect="1"/>
            </p:cNvPicPr>
            <p:nvPr/>
          </p:nvPicPr>
          <p:blipFill>
            <a:blip r:embed="rId8"/>
            <a:srcRect l="5530" t="1080" r="-416" b="1679"/>
            <a:stretch>
              <a:fillRect/>
            </a:stretch>
          </p:blipFill>
          <p:spPr>
            <a:xfrm>
              <a:off x="5861712" y="1009934"/>
              <a:ext cx="6324775" cy="5652258"/>
            </a:xfrm>
            <a:prstGeom prst="rect">
              <a:avLst/>
            </a:prstGeom>
          </p:spPr>
        </p:pic>
        <p:pic>
          <p:nvPicPr>
            <p:cNvPr id="19" name="Grafik 18">
              <a:extLst>
                <a:ext uri="{FF2B5EF4-FFF2-40B4-BE49-F238E27FC236}">
                  <a16:creationId xmlns:a16="http://schemas.microsoft.com/office/drawing/2014/main" id="{943B5480-1741-9012-982C-B12BBAA5CED5}"/>
                </a:ext>
              </a:extLst>
            </p:cNvPr>
            <p:cNvPicPr>
              <a:picLocks noChangeAspect="1"/>
            </p:cNvPicPr>
            <p:nvPr/>
          </p:nvPicPr>
          <p:blipFill>
            <a:blip r:embed="rId9"/>
            <a:stretch>
              <a:fillRect/>
            </a:stretch>
          </p:blipFill>
          <p:spPr>
            <a:xfrm>
              <a:off x="6424760" y="1588787"/>
              <a:ext cx="4740886" cy="3123444"/>
            </a:xfrm>
            <a:prstGeom prst="rect">
              <a:avLst/>
            </a:prstGeom>
          </p:spPr>
        </p:pic>
      </p:grpSp>
      <p:sp>
        <p:nvSpPr>
          <p:cNvPr id="2" name="Titel 1">
            <a:extLst>
              <a:ext uri="{FF2B5EF4-FFF2-40B4-BE49-F238E27FC236}">
                <a16:creationId xmlns:a16="http://schemas.microsoft.com/office/drawing/2014/main" id="{644D26AB-E6DE-C758-0D99-3AB96BC348BE}"/>
              </a:ext>
            </a:extLst>
          </p:cNvPr>
          <p:cNvSpPr>
            <a:spLocks noGrp="1"/>
          </p:cNvSpPr>
          <p:nvPr>
            <p:ph type="title"/>
          </p:nvPr>
        </p:nvSpPr>
        <p:spPr/>
        <p:txBody>
          <a:bodyPr/>
          <a:lstStyle/>
          <a:p>
            <a:r>
              <a:rPr lang="de-DE" dirty="0" err="1"/>
              <a:t>QField</a:t>
            </a:r>
            <a:r>
              <a:rPr lang="de-DE" dirty="0"/>
              <a:t>: </a:t>
            </a:r>
            <a:r>
              <a:rPr lang="de-DE" dirty="0" err="1"/>
              <a:t>une</a:t>
            </a:r>
            <a:r>
              <a:rPr lang="de-DE" dirty="0"/>
              <a:t> </a:t>
            </a:r>
            <a:r>
              <a:rPr lang="de-DE" dirty="0" err="1"/>
              <a:t>intervention</a:t>
            </a:r>
            <a:endParaRPr lang="de-CH" dirty="0"/>
          </a:p>
        </p:txBody>
      </p:sp>
    </p:spTree>
    <p:extLst>
      <p:ext uri="{BB962C8B-B14F-4D97-AF65-F5344CB8AC3E}">
        <p14:creationId xmlns:p14="http://schemas.microsoft.com/office/powerpoint/2010/main" val="95704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200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9BCC4-E75E-D576-0873-569D3FC5A7F7}"/>
              </a:ext>
            </a:extLst>
          </p:cNvPr>
          <p:cNvSpPr>
            <a:spLocks noGrp="1"/>
          </p:cNvSpPr>
          <p:nvPr>
            <p:ph type="title"/>
          </p:nvPr>
        </p:nvSpPr>
        <p:spPr/>
        <p:txBody>
          <a:bodyPr/>
          <a:lstStyle/>
          <a:p>
            <a:r>
              <a:rPr lang="de-DE" dirty="0" err="1"/>
              <a:t>QField</a:t>
            </a:r>
            <a:r>
              <a:rPr lang="de-DE" dirty="0"/>
              <a:t>: </a:t>
            </a:r>
            <a:r>
              <a:rPr lang="de-DE" dirty="0" err="1"/>
              <a:t>fonctions</a:t>
            </a:r>
            <a:r>
              <a:rPr lang="de-DE" dirty="0"/>
              <a:t> GPS</a:t>
            </a:r>
            <a:endParaRPr lang="de-CH" dirty="0"/>
          </a:p>
        </p:txBody>
      </p:sp>
      <p:sp>
        <p:nvSpPr>
          <p:cNvPr id="3" name="Inhaltsplatzhalter 2">
            <a:extLst>
              <a:ext uri="{FF2B5EF4-FFF2-40B4-BE49-F238E27FC236}">
                <a16:creationId xmlns:a16="http://schemas.microsoft.com/office/drawing/2014/main" id="{FE356C0C-36F0-EBE2-101F-939496ED5471}"/>
              </a:ext>
            </a:extLst>
          </p:cNvPr>
          <p:cNvSpPr>
            <a:spLocks noGrp="1"/>
          </p:cNvSpPr>
          <p:nvPr>
            <p:ph idx="1"/>
          </p:nvPr>
        </p:nvSpPr>
        <p:spPr>
          <a:xfrm>
            <a:off x="554039" y="2358190"/>
            <a:ext cx="4736050" cy="3633036"/>
          </a:xfrm>
          <a:solidFill>
            <a:schemeClr val="bg1">
              <a:lumMod val="85000"/>
            </a:schemeClr>
          </a:solidFill>
        </p:spPr>
        <p:txBody>
          <a:bodyPr/>
          <a:lstStyle/>
          <a:p>
            <a:r>
              <a:rPr lang="de-DE" sz="2800" dirty="0" err="1"/>
              <a:t>Objets</a:t>
            </a:r>
            <a:r>
              <a:rPr lang="de-DE" sz="2800" dirty="0"/>
              <a:t>:</a:t>
            </a:r>
          </a:p>
          <a:p>
            <a:pPr marL="2598738" indent="-457200">
              <a:buFont typeface="Arial" panose="020B0604020202020204" pitchFamily="34" charset="0"/>
              <a:buChar char="•"/>
            </a:pPr>
            <a:r>
              <a:rPr lang="de-DE" sz="2800" dirty="0"/>
              <a:t>Tracks</a:t>
            </a:r>
            <a:endParaRPr lang="de-CH" sz="2800" dirty="0"/>
          </a:p>
          <a:p>
            <a:pPr marL="2598738" indent="-457200">
              <a:buFont typeface="Arial" panose="020B0604020202020204" pitchFamily="34" charset="0"/>
              <a:buChar char="•"/>
            </a:pPr>
            <a:r>
              <a:rPr lang="de-DE" sz="2800" dirty="0"/>
              <a:t>Points </a:t>
            </a:r>
          </a:p>
          <a:p>
            <a:pPr marL="2598738" indent="-457200">
              <a:buFont typeface="Arial" panose="020B0604020202020204" pitchFamily="34" charset="0"/>
              <a:buChar char="•"/>
            </a:pPr>
            <a:r>
              <a:rPr lang="de-DE" sz="2800" dirty="0"/>
              <a:t>Lines</a:t>
            </a:r>
          </a:p>
          <a:p>
            <a:pPr marL="2598738" indent="-457200">
              <a:buFont typeface="Arial" panose="020B0604020202020204" pitchFamily="34" charset="0"/>
              <a:buChar char="•"/>
            </a:pPr>
            <a:r>
              <a:rPr lang="de-DE" sz="2800" dirty="0"/>
              <a:t>Polygons</a:t>
            </a:r>
          </a:p>
        </p:txBody>
      </p:sp>
      <p:sp>
        <p:nvSpPr>
          <p:cNvPr id="4" name="Foliennummernplatzhalter 3">
            <a:extLst>
              <a:ext uri="{FF2B5EF4-FFF2-40B4-BE49-F238E27FC236}">
                <a16:creationId xmlns:a16="http://schemas.microsoft.com/office/drawing/2014/main" id="{02367A2C-99EE-2D9A-C24E-AB02D6A34852}"/>
              </a:ext>
            </a:extLst>
          </p:cNvPr>
          <p:cNvSpPr>
            <a:spLocks noGrp="1"/>
          </p:cNvSpPr>
          <p:nvPr>
            <p:ph type="sldNum" sz="quarter" idx="12"/>
          </p:nvPr>
        </p:nvSpPr>
        <p:spPr/>
        <p:txBody>
          <a:bodyPr/>
          <a:lstStyle/>
          <a:p>
            <a:fld id="{442AD375-037F-43D0-B059-5172DA06796A}" type="slidenum">
              <a:rPr lang="de-CH" smtClean="0"/>
              <a:pPr/>
              <a:t>17</a:t>
            </a:fld>
            <a:endParaRPr lang="de-CH"/>
          </a:p>
        </p:txBody>
      </p:sp>
      <p:sp>
        <p:nvSpPr>
          <p:cNvPr id="5" name="Inhaltsplatzhalter 2">
            <a:extLst>
              <a:ext uri="{FF2B5EF4-FFF2-40B4-BE49-F238E27FC236}">
                <a16:creationId xmlns:a16="http://schemas.microsoft.com/office/drawing/2014/main" id="{67471C5D-0EDA-D5CF-48E2-127054E91E4E}"/>
              </a:ext>
            </a:extLst>
          </p:cNvPr>
          <p:cNvSpPr txBox="1">
            <a:spLocks/>
          </p:cNvSpPr>
          <p:nvPr/>
        </p:nvSpPr>
        <p:spPr>
          <a:xfrm>
            <a:off x="6916827" y="2506166"/>
            <a:ext cx="4222278" cy="3801914"/>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600" dirty="0" err="1"/>
              <a:t>Thèmes</a:t>
            </a:r>
            <a:r>
              <a:rPr lang="de-DE" sz="3600" dirty="0"/>
              <a:t> :</a:t>
            </a:r>
          </a:p>
          <a:p>
            <a:pPr marL="514350" indent="-514350">
              <a:buFont typeface="+mj-lt"/>
              <a:buAutoNum type="arabicPeriod"/>
            </a:pPr>
            <a:r>
              <a:rPr lang="fr-FR" sz="2800" dirty="0"/>
              <a:t>Connexion</a:t>
            </a:r>
          </a:p>
          <a:p>
            <a:pPr marL="514350" indent="-514350">
              <a:buFont typeface="+mj-lt"/>
              <a:buAutoNum type="arabicPeriod"/>
            </a:pPr>
            <a:r>
              <a:rPr lang="fr-FR" sz="2800" dirty="0"/>
              <a:t>Le « Dashboard »</a:t>
            </a:r>
          </a:p>
          <a:p>
            <a:pPr marL="514350" indent="-514350">
              <a:buFont typeface="+mj-lt"/>
              <a:buAutoNum type="arabicPeriod"/>
            </a:pPr>
            <a:r>
              <a:rPr lang="fr-FR" sz="2800" dirty="0"/>
              <a:t>Points/lignes/secteurs</a:t>
            </a:r>
          </a:p>
          <a:p>
            <a:pPr marL="514350" indent="-514350">
              <a:buFont typeface="+mj-lt"/>
              <a:buAutoNum type="arabicPeriod"/>
            </a:pPr>
            <a:r>
              <a:rPr lang="fr-FR" sz="2800" dirty="0" err="1"/>
              <a:t>Tracking</a:t>
            </a:r>
            <a:endParaRPr lang="fr-FR" sz="2800" dirty="0"/>
          </a:p>
          <a:p>
            <a:pPr marL="514350" indent="-514350">
              <a:buFont typeface="+mj-lt"/>
              <a:buAutoNum type="arabicPeriod"/>
            </a:pPr>
            <a:r>
              <a:rPr lang="fr-FR" sz="2800" dirty="0"/>
              <a:t>Autres fonctions</a:t>
            </a:r>
          </a:p>
        </p:txBody>
      </p:sp>
    </p:spTree>
    <p:extLst>
      <p:ext uri="{BB962C8B-B14F-4D97-AF65-F5344CB8AC3E}">
        <p14:creationId xmlns:p14="http://schemas.microsoft.com/office/powerpoint/2010/main" val="247700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F187D-6634-10F2-0059-E194D31B0281}"/>
              </a:ext>
            </a:extLst>
          </p:cNvPr>
          <p:cNvSpPr>
            <a:spLocks noGrp="1"/>
          </p:cNvSpPr>
          <p:nvPr>
            <p:ph type="title"/>
          </p:nvPr>
        </p:nvSpPr>
        <p:spPr/>
        <p:txBody>
          <a:bodyPr/>
          <a:lstStyle/>
          <a:p>
            <a:r>
              <a:rPr lang="de-CH" dirty="0"/>
              <a:t>Se </a:t>
            </a:r>
            <a:r>
              <a:rPr lang="de-CH" dirty="0" err="1"/>
              <a:t>connecter</a:t>
            </a:r>
            <a:r>
              <a:rPr lang="de-CH" dirty="0"/>
              <a:t> à </a:t>
            </a:r>
            <a:r>
              <a:rPr lang="de-CH" dirty="0" err="1"/>
              <a:t>l'application</a:t>
            </a:r>
            <a:endParaRPr lang="de-CH" dirty="0"/>
          </a:p>
        </p:txBody>
      </p:sp>
      <p:sp>
        <p:nvSpPr>
          <p:cNvPr id="4" name="Foliennummernplatzhalter 3">
            <a:extLst>
              <a:ext uri="{FF2B5EF4-FFF2-40B4-BE49-F238E27FC236}">
                <a16:creationId xmlns:a16="http://schemas.microsoft.com/office/drawing/2014/main" id="{4A59F280-A524-BA7A-EFFF-3294B80733D9}"/>
              </a:ext>
            </a:extLst>
          </p:cNvPr>
          <p:cNvSpPr>
            <a:spLocks noGrp="1"/>
          </p:cNvSpPr>
          <p:nvPr>
            <p:ph type="sldNum" sz="quarter" idx="12"/>
          </p:nvPr>
        </p:nvSpPr>
        <p:spPr/>
        <p:txBody>
          <a:bodyPr/>
          <a:lstStyle/>
          <a:p>
            <a:fld id="{442AD375-037F-43D0-B059-5172DA06796A}" type="slidenum">
              <a:rPr lang="de-CH" smtClean="0"/>
              <a:pPr/>
              <a:t>18</a:t>
            </a:fld>
            <a:endParaRPr lang="de-CH"/>
          </a:p>
        </p:txBody>
      </p:sp>
      <p:pic>
        <p:nvPicPr>
          <p:cNvPr id="2066" name="Grafik 9">
            <a:extLst>
              <a:ext uri="{FF2B5EF4-FFF2-40B4-BE49-F238E27FC236}">
                <a16:creationId xmlns:a16="http://schemas.microsoft.com/office/drawing/2014/main" id="{A04EDB6B-4AC3-9508-007F-3E51D9F0D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2352675"/>
            <a:ext cx="1658665" cy="360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64" name="Grafik 3" descr="QFieldCloud">
            <a:extLst>
              <a:ext uri="{FF2B5EF4-FFF2-40B4-BE49-F238E27FC236}">
                <a16:creationId xmlns:a16="http://schemas.microsoft.com/office/drawing/2014/main" id="{0D20FB5B-9F7F-71C7-5265-E14C31E7B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4808" y="258641"/>
            <a:ext cx="1914297" cy="1914297"/>
          </a:xfrm>
          <a:prstGeom prst="rect">
            <a:avLst/>
          </a:prstGeom>
          <a:noFill/>
          <a:extLst>
            <a:ext uri="{909E8E84-426E-40DD-AFC4-6F175D3DCCD1}">
              <a14:hiddenFill xmlns:a14="http://schemas.microsoft.com/office/drawing/2010/main">
                <a:solidFill>
                  <a:srgbClr val="FFFFFF"/>
                </a:solidFill>
              </a14:hiddenFill>
            </a:ext>
          </a:extLst>
        </p:spPr>
      </p:pic>
      <p:pic>
        <p:nvPicPr>
          <p:cNvPr id="2063" name="Grafik 7" descr="Ein Bild, das Text, Screenshot, Webseite, Website enthält.&#10;&#10;KI-generierte Inhalte können fehlerhaft sein.">
            <a:extLst>
              <a:ext uri="{FF2B5EF4-FFF2-40B4-BE49-F238E27FC236}">
                <a16:creationId xmlns:a16="http://schemas.microsoft.com/office/drawing/2014/main" id="{E2B416A0-91CD-89A6-D528-C74AB6D25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8019" y="2360947"/>
            <a:ext cx="1621285" cy="360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4" name="Pfeil: gestreift nach rechts 13">
            <a:extLst>
              <a:ext uri="{FF2B5EF4-FFF2-40B4-BE49-F238E27FC236}">
                <a16:creationId xmlns:a16="http://schemas.microsoft.com/office/drawing/2014/main" id="{3B7788E7-D4E1-5634-FCCE-2D899E8BC8FF}"/>
              </a:ext>
            </a:extLst>
          </p:cNvPr>
          <p:cNvSpPr/>
          <p:nvPr/>
        </p:nvSpPr>
        <p:spPr>
          <a:xfrm rot="2700000">
            <a:off x="2445160" y="11664950"/>
            <a:ext cx="363537" cy="20796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0" name="Textfeld 19">
            <a:extLst>
              <a:ext uri="{FF2B5EF4-FFF2-40B4-BE49-F238E27FC236}">
                <a16:creationId xmlns:a16="http://schemas.microsoft.com/office/drawing/2014/main" id="{131DFF1E-7ECF-3249-A2F7-853F80BA775B}"/>
              </a:ext>
            </a:extLst>
          </p:cNvPr>
          <p:cNvSpPr txBox="1"/>
          <p:nvPr/>
        </p:nvSpPr>
        <p:spPr>
          <a:xfrm>
            <a:off x="2424873" y="2336840"/>
            <a:ext cx="2996910" cy="1107996"/>
          </a:xfrm>
          <a:prstGeom prst="rect">
            <a:avLst/>
          </a:prstGeom>
          <a:noFill/>
        </p:spPr>
        <p:txBody>
          <a:bodyPr wrap="square" lIns="0" tIns="0" rIns="0" bIns="0" rtlCol="0">
            <a:spAutoFit/>
          </a:bodyPr>
          <a:lstStyle/>
          <a:p>
            <a:pPr>
              <a:buNone/>
            </a:pPr>
            <a:r>
              <a:rPr lang="de-CH" sz="2400" spc="20" dirty="0" err="1"/>
              <a:t>Sélectionner</a:t>
            </a:r>
            <a:r>
              <a:rPr lang="de-CH" sz="2400" spc="20" dirty="0"/>
              <a:t> </a:t>
            </a:r>
          </a:p>
          <a:p>
            <a:pPr>
              <a:buNone/>
            </a:pPr>
            <a:r>
              <a:rPr lang="de-CH" sz="2400" spc="20" dirty="0"/>
              <a:t>"</a:t>
            </a:r>
            <a:r>
              <a:rPr lang="de-CH" sz="2400" spc="20" dirty="0" err="1"/>
              <a:t>QfieldCloudProjects</a:t>
            </a:r>
            <a:r>
              <a:rPr lang="de-CH" sz="2400" spc="20" dirty="0"/>
              <a:t>"</a:t>
            </a:r>
          </a:p>
          <a:p>
            <a:pPr>
              <a:buNone/>
            </a:pPr>
            <a:r>
              <a:rPr lang="de-CH" sz="2400" spc="20" dirty="0"/>
              <a:t> </a:t>
            </a:r>
          </a:p>
        </p:txBody>
      </p:sp>
      <p:sp>
        <p:nvSpPr>
          <p:cNvPr id="21" name="Textfeld 20">
            <a:extLst>
              <a:ext uri="{FF2B5EF4-FFF2-40B4-BE49-F238E27FC236}">
                <a16:creationId xmlns:a16="http://schemas.microsoft.com/office/drawing/2014/main" id="{1884EA96-1116-D456-0110-FDED0209CEA3}"/>
              </a:ext>
            </a:extLst>
          </p:cNvPr>
          <p:cNvSpPr txBox="1"/>
          <p:nvPr/>
        </p:nvSpPr>
        <p:spPr>
          <a:xfrm>
            <a:off x="6068479" y="1521046"/>
            <a:ext cx="3708063" cy="5078313"/>
          </a:xfrm>
          <a:prstGeom prst="rect">
            <a:avLst/>
          </a:prstGeom>
          <a:noFill/>
        </p:spPr>
        <p:txBody>
          <a:bodyPr wrap="square" lIns="0" tIns="0" rIns="0" bIns="0" rtlCol="0">
            <a:spAutoFit/>
          </a:bodyPr>
          <a:lstStyle/>
          <a:p>
            <a:pPr>
              <a:buNone/>
            </a:pPr>
            <a:r>
              <a:rPr lang="fr-FR" sz="2400" spc="20" dirty="0"/>
              <a:t>Clique ensuite deux fois sur l'abeille. </a:t>
            </a:r>
            <a:r>
              <a:rPr lang="de-CH" sz="2400" spc="20" dirty="0"/>
              <a:t>…</a:t>
            </a:r>
          </a:p>
          <a:p>
            <a:pPr>
              <a:buNone/>
            </a:pPr>
            <a:endParaRPr lang="de-CH" sz="2400" spc="20" dirty="0"/>
          </a:p>
          <a:p>
            <a:pPr>
              <a:buNone/>
            </a:pPr>
            <a:r>
              <a:rPr lang="fr-FR" sz="2400" spc="20" dirty="0"/>
              <a:t>pour faire apparaître le champ URL du serveur.</a:t>
            </a:r>
          </a:p>
          <a:p>
            <a:pPr>
              <a:buNone/>
            </a:pPr>
            <a:r>
              <a:rPr lang="fr-FR" sz="2400" spc="20" dirty="0"/>
              <a:t>Écris dans le champ</a:t>
            </a:r>
          </a:p>
          <a:p>
            <a:pPr>
              <a:buNone/>
            </a:pPr>
            <a:r>
              <a:rPr lang="de-CH" sz="2400" spc="20" dirty="0"/>
              <a:t>"Server URL"</a:t>
            </a:r>
          </a:p>
          <a:p>
            <a:pPr>
              <a:buNone/>
            </a:pPr>
            <a:r>
              <a:rPr lang="de-CH" sz="2400" spc="20" dirty="0"/>
              <a:t> </a:t>
            </a:r>
          </a:p>
          <a:p>
            <a:pPr>
              <a:buNone/>
            </a:pPr>
            <a:r>
              <a:rPr lang="de-CH" sz="2400" spc="20" dirty="0"/>
              <a:t>https://geotest.qfield.cloud</a:t>
            </a:r>
          </a:p>
          <a:p>
            <a:pPr>
              <a:buNone/>
            </a:pPr>
            <a:r>
              <a:rPr lang="de-CH" sz="2400" spc="20" dirty="0"/>
              <a:t> </a:t>
            </a:r>
          </a:p>
          <a:p>
            <a:pPr>
              <a:buNone/>
            </a:pPr>
            <a:r>
              <a:rPr lang="fr-FR" sz="2400" spc="20" dirty="0"/>
              <a:t>puis entre le nom d'utilisateur et le mot de passe  et connecte-</a:t>
            </a:r>
            <a:r>
              <a:rPr lang="fr-FR" sz="2400" spc="20" dirty="0" err="1"/>
              <a:t>tois</a:t>
            </a:r>
            <a:r>
              <a:rPr lang="fr-FR" sz="2400" spc="20" dirty="0"/>
              <a:t>.</a:t>
            </a:r>
            <a:r>
              <a:rPr lang="de-CH" sz="2400" spc="20" dirty="0"/>
              <a:t>.</a:t>
            </a:r>
            <a:endParaRPr lang="de-CH" sz="2400" spc="20" dirty="0">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sp>
        <p:nvSpPr>
          <p:cNvPr id="22" name="Pfeil: nach rechts 21">
            <a:extLst>
              <a:ext uri="{FF2B5EF4-FFF2-40B4-BE49-F238E27FC236}">
                <a16:creationId xmlns:a16="http://schemas.microsoft.com/office/drawing/2014/main" id="{3643CDDB-AC7F-0855-97DF-5AC33D053524}"/>
              </a:ext>
            </a:extLst>
          </p:cNvPr>
          <p:cNvSpPr/>
          <p:nvPr/>
        </p:nvSpPr>
        <p:spPr>
          <a:xfrm flipH="1">
            <a:off x="1890611" y="3429000"/>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Pfeil: nach rechts 22">
            <a:extLst>
              <a:ext uri="{FF2B5EF4-FFF2-40B4-BE49-F238E27FC236}">
                <a16:creationId xmlns:a16="http://schemas.microsoft.com/office/drawing/2014/main" id="{FEBD8F34-4F4A-767C-FF92-D270C32F573E}"/>
              </a:ext>
            </a:extLst>
          </p:cNvPr>
          <p:cNvSpPr/>
          <p:nvPr/>
        </p:nvSpPr>
        <p:spPr>
          <a:xfrm rot="19056714" flipH="1">
            <a:off x="10783137" y="2568444"/>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Pfeil: nach rechts 23">
            <a:extLst>
              <a:ext uri="{FF2B5EF4-FFF2-40B4-BE49-F238E27FC236}">
                <a16:creationId xmlns:a16="http://schemas.microsoft.com/office/drawing/2014/main" id="{3928BAD8-0540-26D4-AAA4-6E940A72EC36}"/>
              </a:ext>
            </a:extLst>
          </p:cNvPr>
          <p:cNvSpPr/>
          <p:nvPr/>
        </p:nvSpPr>
        <p:spPr>
          <a:xfrm rot="19056714" flipH="1">
            <a:off x="10990152" y="2351956"/>
            <a:ext cx="838323" cy="57443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Pfeil: nach rechts 24">
            <a:extLst>
              <a:ext uri="{FF2B5EF4-FFF2-40B4-BE49-F238E27FC236}">
                <a16:creationId xmlns:a16="http://schemas.microsoft.com/office/drawing/2014/main" id="{0AE7E916-F77D-AA19-87FB-9005E5561285}"/>
              </a:ext>
            </a:extLst>
          </p:cNvPr>
          <p:cNvSpPr/>
          <p:nvPr/>
        </p:nvSpPr>
        <p:spPr>
          <a:xfrm>
            <a:off x="9371746" y="3716215"/>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6532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6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340A8-3227-B6D8-747C-8B7611910372}"/>
              </a:ext>
            </a:extLst>
          </p:cNvPr>
          <p:cNvSpPr>
            <a:spLocks noGrp="1"/>
          </p:cNvSpPr>
          <p:nvPr>
            <p:ph type="title"/>
          </p:nvPr>
        </p:nvSpPr>
        <p:spPr/>
        <p:txBody>
          <a:bodyPr/>
          <a:lstStyle/>
          <a:p>
            <a:r>
              <a:rPr lang="de-CH" dirty="0" err="1"/>
              <a:t>Télécharger</a:t>
            </a:r>
            <a:r>
              <a:rPr lang="de-CH" dirty="0"/>
              <a:t> le </a:t>
            </a:r>
            <a:r>
              <a:rPr lang="de-CH" dirty="0" err="1"/>
              <a:t>projet</a:t>
            </a:r>
            <a:endParaRPr lang="de-CH" dirty="0"/>
          </a:p>
        </p:txBody>
      </p:sp>
      <p:sp>
        <p:nvSpPr>
          <p:cNvPr id="4" name="Foliennummernplatzhalter 3">
            <a:extLst>
              <a:ext uri="{FF2B5EF4-FFF2-40B4-BE49-F238E27FC236}">
                <a16:creationId xmlns:a16="http://schemas.microsoft.com/office/drawing/2014/main" id="{1029F440-5507-1269-F2FA-EC0D72CC7417}"/>
              </a:ext>
            </a:extLst>
          </p:cNvPr>
          <p:cNvSpPr>
            <a:spLocks noGrp="1"/>
          </p:cNvSpPr>
          <p:nvPr>
            <p:ph type="sldNum" sz="quarter" idx="12"/>
          </p:nvPr>
        </p:nvSpPr>
        <p:spPr/>
        <p:txBody>
          <a:bodyPr/>
          <a:lstStyle/>
          <a:p>
            <a:fld id="{442AD375-037F-43D0-B059-5172DA06796A}" type="slidenum">
              <a:rPr lang="de-CH" smtClean="0"/>
              <a:pPr/>
              <a:t>19</a:t>
            </a:fld>
            <a:endParaRPr lang="de-CH"/>
          </a:p>
        </p:txBody>
      </p:sp>
      <p:pic>
        <p:nvPicPr>
          <p:cNvPr id="5" name="Inhaltsplatzhalter 4">
            <a:extLst>
              <a:ext uri="{FF2B5EF4-FFF2-40B4-BE49-F238E27FC236}">
                <a16:creationId xmlns:a16="http://schemas.microsoft.com/office/drawing/2014/main" id="{C4084EC6-D009-8A18-7E57-4E470C4A5F1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3453" y="2357438"/>
            <a:ext cx="1679004" cy="3633787"/>
          </a:xfrm>
          <a:prstGeom prst="rect">
            <a:avLst/>
          </a:prstGeom>
          <a:noFill/>
          <a:ln>
            <a:solidFill>
              <a:schemeClr val="bg1">
                <a:lumMod val="50000"/>
              </a:schemeClr>
            </a:solidFill>
          </a:ln>
        </p:spPr>
      </p:pic>
      <p:sp>
        <p:nvSpPr>
          <p:cNvPr id="6" name="Pfeil: gestreift nach rechts 5">
            <a:extLst>
              <a:ext uri="{FF2B5EF4-FFF2-40B4-BE49-F238E27FC236}">
                <a16:creationId xmlns:a16="http://schemas.microsoft.com/office/drawing/2014/main" id="{60A836CB-2730-EABF-2D41-CCDFF53243D7}"/>
              </a:ext>
            </a:extLst>
          </p:cNvPr>
          <p:cNvSpPr/>
          <p:nvPr/>
        </p:nvSpPr>
        <p:spPr>
          <a:xfrm rot="2700000">
            <a:off x="414893" y="5275686"/>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7" name="Textfeld 6">
            <a:extLst>
              <a:ext uri="{FF2B5EF4-FFF2-40B4-BE49-F238E27FC236}">
                <a16:creationId xmlns:a16="http://schemas.microsoft.com/office/drawing/2014/main" id="{26481E39-A124-C4DF-F935-9C802DC65152}"/>
              </a:ext>
            </a:extLst>
          </p:cNvPr>
          <p:cNvSpPr txBox="1"/>
          <p:nvPr/>
        </p:nvSpPr>
        <p:spPr>
          <a:xfrm>
            <a:off x="2585754" y="2452530"/>
            <a:ext cx="2282972" cy="1477328"/>
          </a:xfrm>
          <a:prstGeom prst="rect">
            <a:avLst/>
          </a:prstGeom>
          <a:noFill/>
        </p:spPr>
        <p:txBody>
          <a:bodyPr wrap="square" lIns="0" tIns="0" rIns="0" bIns="0" rtlCol="0">
            <a:spAutoFit/>
          </a:bodyPr>
          <a:lstStyle/>
          <a:p>
            <a:r>
              <a:rPr lang="fr-FR" sz="2400" dirty="0"/>
              <a:t>Actualise la liste des projets, puis sélectionne le projet souhaité. </a:t>
            </a:r>
          </a:p>
        </p:txBody>
      </p:sp>
      <p:pic>
        <p:nvPicPr>
          <p:cNvPr id="8" name="Grafik 7">
            <a:extLst>
              <a:ext uri="{FF2B5EF4-FFF2-40B4-BE49-F238E27FC236}">
                <a16:creationId xmlns:a16="http://schemas.microsoft.com/office/drawing/2014/main" id="{D42B4BA8-DB2F-A2BE-8491-75DA9E8A9E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0398" y="2089696"/>
            <a:ext cx="1812878" cy="3924000"/>
          </a:xfrm>
          <a:prstGeom prst="rect">
            <a:avLst/>
          </a:prstGeom>
          <a:noFill/>
          <a:ln>
            <a:solidFill>
              <a:schemeClr val="bg1">
                <a:lumMod val="50000"/>
              </a:schemeClr>
            </a:solidFill>
          </a:ln>
        </p:spPr>
      </p:pic>
      <p:sp>
        <p:nvSpPr>
          <p:cNvPr id="10" name="Textfeld 9">
            <a:extLst>
              <a:ext uri="{FF2B5EF4-FFF2-40B4-BE49-F238E27FC236}">
                <a16:creationId xmlns:a16="http://schemas.microsoft.com/office/drawing/2014/main" id="{CA41D4DE-B2E0-1DAC-DF20-29051C35A5D6}"/>
              </a:ext>
            </a:extLst>
          </p:cNvPr>
          <p:cNvSpPr txBox="1"/>
          <p:nvPr/>
        </p:nvSpPr>
        <p:spPr>
          <a:xfrm>
            <a:off x="7510828" y="2554438"/>
            <a:ext cx="3023777" cy="830997"/>
          </a:xfrm>
          <a:prstGeom prst="rect">
            <a:avLst/>
          </a:prstGeom>
          <a:noFill/>
        </p:spPr>
        <p:txBody>
          <a:bodyPr wrap="square">
            <a:spAutoFit/>
          </a:bodyPr>
          <a:lstStyle/>
          <a:p>
            <a:pPr>
              <a:buNone/>
            </a:pPr>
            <a:r>
              <a:rPr lang="fr-FR" sz="2400" spc="20" dirty="0">
                <a:latin typeface="Arial" panose="020B0604020202020204" pitchFamily="34" charset="0"/>
                <a:ea typeface="Arial" panose="020B0604020202020204" pitchFamily="34" charset="0"/>
                <a:cs typeface="Times New Roman" panose="02020603050405020304" pitchFamily="18" charset="0"/>
              </a:rPr>
              <a:t>Télécharger le projet, puis l'ouvrir</a:t>
            </a:r>
            <a:r>
              <a:rPr lang="de-CH" sz="2400" spc="20" dirty="0">
                <a:effectLst/>
                <a:latin typeface="Arial" panose="020B0604020202020204" pitchFamily="34" charset="0"/>
                <a:ea typeface="Arial" panose="020B0604020202020204" pitchFamily="34" charset="0"/>
                <a:cs typeface="Times New Roman" panose="02020603050405020304" pitchFamily="18" charset="0"/>
              </a:rPr>
              <a:t>.</a:t>
            </a:r>
          </a:p>
        </p:txBody>
      </p:sp>
      <p:sp>
        <p:nvSpPr>
          <p:cNvPr id="13" name="Pfeil: gestreift nach rechts 12">
            <a:extLst>
              <a:ext uri="{FF2B5EF4-FFF2-40B4-BE49-F238E27FC236}">
                <a16:creationId xmlns:a16="http://schemas.microsoft.com/office/drawing/2014/main" id="{C4F201DE-E633-3AA8-4678-52136C2DF394}"/>
              </a:ext>
            </a:extLst>
          </p:cNvPr>
          <p:cNvSpPr/>
          <p:nvPr/>
        </p:nvSpPr>
        <p:spPr>
          <a:xfrm rot="2700000">
            <a:off x="5507678" y="5275685"/>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Tree>
    <p:extLst>
      <p:ext uri="{BB962C8B-B14F-4D97-AF65-F5344CB8AC3E}">
        <p14:creationId xmlns:p14="http://schemas.microsoft.com/office/powerpoint/2010/main" val="6616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L'application</a:t>
            </a:r>
            <a:r>
              <a:rPr lang="de-CH" dirty="0"/>
              <a:t> </a:t>
            </a:r>
            <a:r>
              <a:rPr lang="de-CH" dirty="0" err="1"/>
              <a:t>d'intervention</a:t>
            </a:r>
            <a:r>
              <a:rPr lang="de-CH" dirty="0"/>
              <a:t>: </a:t>
            </a:r>
            <a:r>
              <a:rPr lang="de-CH" dirty="0" err="1"/>
              <a:t>objectifs</a:t>
            </a:r>
            <a:endParaRPr lang="de-CH" dirty="0"/>
          </a:p>
        </p:txBody>
      </p:sp>
      <p:sp>
        <p:nvSpPr>
          <p:cNvPr id="4" name="Rechteck: gefaltete Ecke 3">
            <a:extLst>
              <a:ext uri="{FF2B5EF4-FFF2-40B4-BE49-F238E27FC236}">
                <a16:creationId xmlns:a16="http://schemas.microsoft.com/office/drawing/2014/main" id="{DA4DC594-4CD4-44DF-B99A-A701D1FA9F73}"/>
              </a:ext>
            </a:extLst>
          </p:cNvPr>
          <p:cNvSpPr/>
          <p:nvPr/>
        </p:nvSpPr>
        <p:spPr>
          <a:xfrm>
            <a:off x="4755616" y="2358189"/>
            <a:ext cx="6885522" cy="3623069"/>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FC299435-448E-4E56-9183-6DF8DB7E7BA4}"/>
              </a:ext>
            </a:extLst>
          </p:cNvPr>
          <p:cNvSpPr txBox="1"/>
          <p:nvPr/>
        </p:nvSpPr>
        <p:spPr>
          <a:xfrm>
            <a:off x="4755616" y="2476421"/>
            <a:ext cx="6856768" cy="3400931"/>
          </a:xfrm>
          <a:prstGeom prst="rect">
            <a:avLst/>
          </a:prstGeom>
          <a:noFill/>
        </p:spPr>
        <p:txBody>
          <a:bodyPr wrap="square" rtlCol="0">
            <a:spAutoFit/>
          </a:bodyPr>
          <a:lstStyle/>
          <a:p>
            <a:pPr marL="286385" indent="-285750">
              <a:spcAft>
                <a:spcPts val="600"/>
              </a:spcAft>
              <a:buFont typeface="Arial" panose="020B0604020202020204" pitchFamily="34" charset="0"/>
              <a:buChar char="•"/>
            </a:pPr>
            <a:r>
              <a:rPr lang="fr-CH" sz="2000" spc="20" dirty="0">
                <a:effectLst/>
                <a:latin typeface="Arial" panose="020B0604020202020204" pitchFamily="34" charset="0"/>
                <a:ea typeface="Arial" panose="020B0604020202020204" pitchFamily="34" charset="0"/>
                <a:cs typeface="Times New Roman" panose="02020603050405020304" pitchFamily="18" charset="0"/>
              </a:rPr>
              <a:t>Savoir à tout moment indiquer les coordonnées de la position actuelle.</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6385" indent="-285750">
              <a:spcAft>
                <a:spcPts val="600"/>
              </a:spcAft>
              <a:buFont typeface="Arial" panose="020B0604020202020204" pitchFamily="34" charset="0"/>
              <a:buChar char="•"/>
            </a:pPr>
            <a:r>
              <a:rPr lang="fr-CH" sz="2000" spc="20" dirty="0">
                <a:effectLst/>
                <a:latin typeface="Arial" panose="020B0604020202020204" pitchFamily="34" charset="0"/>
                <a:ea typeface="Arial" panose="020B0604020202020204" pitchFamily="34" charset="0"/>
                <a:cs typeface="Times New Roman" panose="02020603050405020304" pitchFamily="18" charset="0"/>
              </a:rPr>
              <a:t>Entrer des points, des lignes et des polygones/secteurs directement sur la carte et entrer des points en utilisant leurs coordonnées.</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6385" indent="-285750">
              <a:spcAft>
                <a:spcPts val="600"/>
              </a:spcAft>
              <a:buFont typeface="Arial" panose="020B0604020202020204" pitchFamily="34" charset="0"/>
              <a:buChar char="•"/>
            </a:pPr>
            <a:r>
              <a:rPr lang="fr-CH" sz="2000" spc="20" dirty="0">
                <a:effectLst/>
                <a:latin typeface="Arial" panose="020B0604020202020204" pitchFamily="34" charset="0"/>
                <a:ea typeface="Arial" panose="020B0604020202020204" pitchFamily="34" charset="0"/>
                <a:cs typeface="Times New Roman" panose="02020603050405020304" pitchFamily="18" charset="0"/>
              </a:rPr>
              <a:t>Déterminer la distance et l'azimut d'un point dans le terrain par rapport à la position actuelle.</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600"/>
              </a:spcAft>
              <a:buFont typeface="Arial" panose="020B0604020202020204" pitchFamily="34" charset="0"/>
              <a:buChar char="•"/>
            </a:pPr>
            <a:r>
              <a:rPr lang="fr-CH" sz="2000" spc="20" dirty="0">
                <a:effectLst/>
                <a:latin typeface="Arial" panose="020B0604020202020204" pitchFamily="34" charset="0"/>
                <a:ea typeface="Arial" panose="020B0604020202020204" pitchFamily="34" charset="0"/>
                <a:cs typeface="Times New Roman" panose="02020603050405020304" pitchFamily="18" charset="0"/>
              </a:rPr>
              <a:t>Enregistrer le chemin parcouru, le sauvegarder dans l'appareil et le synchroniser avec la direction de l'examen.</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 name="Gruppieren 1">
            <a:extLst>
              <a:ext uri="{FF2B5EF4-FFF2-40B4-BE49-F238E27FC236}">
                <a16:creationId xmlns:a16="http://schemas.microsoft.com/office/drawing/2014/main" id="{9FA1EF8C-5C59-8999-2216-E6A8F9A514E0}"/>
              </a:ext>
            </a:extLst>
          </p:cNvPr>
          <p:cNvGrpSpPr/>
          <p:nvPr/>
        </p:nvGrpSpPr>
        <p:grpSpPr>
          <a:xfrm rot="584702">
            <a:off x="1842962" y="2096066"/>
            <a:ext cx="2043237" cy="4021993"/>
            <a:chOff x="7452461" y="368489"/>
            <a:chExt cx="3213576" cy="6325737"/>
          </a:xfrm>
        </p:grpSpPr>
        <p:pic>
          <p:nvPicPr>
            <p:cNvPr id="7" name="Grafik 6">
              <a:extLst>
                <a:ext uri="{FF2B5EF4-FFF2-40B4-BE49-F238E27FC236}">
                  <a16:creationId xmlns:a16="http://schemas.microsoft.com/office/drawing/2014/main" id="{434C5023-9F85-E6C0-2E2F-6556EDC73B4A}"/>
                </a:ext>
              </a:extLst>
            </p:cNvPr>
            <p:cNvPicPr>
              <a:picLocks noChangeAspect="1"/>
            </p:cNvPicPr>
            <p:nvPr/>
          </p:nvPicPr>
          <p:blipFill>
            <a:blip r:embed="rId3"/>
            <a:stretch>
              <a:fillRect/>
            </a:stretch>
          </p:blipFill>
          <p:spPr>
            <a:xfrm>
              <a:off x="7452461" y="368489"/>
              <a:ext cx="3213576" cy="6325737"/>
            </a:xfrm>
            <a:prstGeom prst="rect">
              <a:avLst/>
            </a:prstGeom>
          </p:spPr>
        </p:pic>
        <p:pic>
          <p:nvPicPr>
            <p:cNvPr id="9" name="Grafik 8">
              <a:extLst>
                <a:ext uri="{FF2B5EF4-FFF2-40B4-BE49-F238E27FC236}">
                  <a16:creationId xmlns:a16="http://schemas.microsoft.com/office/drawing/2014/main" id="{663C420D-2E98-1EBC-356D-00D61638D20D}"/>
                </a:ext>
              </a:extLst>
            </p:cNvPr>
            <p:cNvPicPr>
              <a:picLocks noChangeAspect="1"/>
            </p:cNvPicPr>
            <p:nvPr/>
          </p:nvPicPr>
          <p:blipFill>
            <a:blip r:embed="rId4"/>
            <a:stretch>
              <a:fillRect/>
            </a:stretch>
          </p:blipFill>
          <p:spPr>
            <a:xfrm>
              <a:off x="7732918" y="651356"/>
              <a:ext cx="2657815" cy="5763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3167252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CA246-E0B6-867D-7BD0-F210F28B650C}"/>
              </a:ext>
            </a:extLst>
          </p:cNvPr>
          <p:cNvSpPr>
            <a:spLocks noGrp="1"/>
          </p:cNvSpPr>
          <p:nvPr>
            <p:ph type="title"/>
          </p:nvPr>
        </p:nvSpPr>
        <p:spPr/>
        <p:txBody>
          <a:bodyPr/>
          <a:lstStyle/>
          <a:p>
            <a:r>
              <a:rPr lang="de-CH" dirty="0"/>
              <a:t>La carte</a:t>
            </a:r>
          </a:p>
        </p:txBody>
      </p:sp>
      <p:sp>
        <p:nvSpPr>
          <p:cNvPr id="4" name="Foliennummernplatzhalter 3">
            <a:extLst>
              <a:ext uri="{FF2B5EF4-FFF2-40B4-BE49-F238E27FC236}">
                <a16:creationId xmlns:a16="http://schemas.microsoft.com/office/drawing/2014/main" id="{73980D93-AD89-E1FF-222A-89DE06EAD1D5}"/>
              </a:ext>
            </a:extLst>
          </p:cNvPr>
          <p:cNvSpPr>
            <a:spLocks noGrp="1"/>
          </p:cNvSpPr>
          <p:nvPr>
            <p:ph type="sldNum" sz="quarter" idx="12"/>
          </p:nvPr>
        </p:nvSpPr>
        <p:spPr/>
        <p:txBody>
          <a:bodyPr/>
          <a:lstStyle/>
          <a:p>
            <a:fld id="{442AD375-037F-43D0-B059-5172DA06796A}" type="slidenum">
              <a:rPr lang="de-CH" smtClean="0"/>
              <a:pPr/>
              <a:t>20</a:t>
            </a:fld>
            <a:endParaRPr lang="de-CH"/>
          </a:p>
        </p:txBody>
      </p:sp>
      <p:pic>
        <p:nvPicPr>
          <p:cNvPr id="6" name="Inhaltsplatzhalter 5">
            <a:extLst>
              <a:ext uri="{FF2B5EF4-FFF2-40B4-BE49-F238E27FC236}">
                <a16:creationId xmlns:a16="http://schemas.microsoft.com/office/drawing/2014/main" id="{955B41F0-27FC-900F-02F9-BE676CE255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78836" y="370170"/>
            <a:ext cx="2928714" cy="6347107"/>
          </a:xfrm>
          <a:prstGeom prst="rect">
            <a:avLst/>
          </a:prstGeom>
        </p:spPr>
      </p:pic>
      <p:grpSp>
        <p:nvGrpSpPr>
          <p:cNvPr id="10" name="Gruppieren 9">
            <a:extLst>
              <a:ext uri="{FF2B5EF4-FFF2-40B4-BE49-F238E27FC236}">
                <a16:creationId xmlns:a16="http://schemas.microsoft.com/office/drawing/2014/main" id="{8B533036-A5B1-B04B-BEE2-71D5A61F9145}"/>
              </a:ext>
            </a:extLst>
          </p:cNvPr>
          <p:cNvGrpSpPr/>
          <p:nvPr/>
        </p:nvGrpSpPr>
        <p:grpSpPr>
          <a:xfrm>
            <a:off x="6248600" y="1463380"/>
            <a:ext cx="1987055" cy="474422"/>
            <a:chOff x="9088691" y="1589372"/>
            <a:chExt cx="1908134" cy="559469"/>
          </a:xfrm>
        </p:grpSpPr>
        <p:sp>
          <p:nvSpPr>
            <p:cNvPr id="8" name="Sprechblase: rechteckig mit abgerundeten Ecken 7">
              <a:extLst>
                <a:ext uri="{FF2B5EF4-FFF2-40B4-BE49-F238E27FC236}">
                  <a16:creationId xmlns:a16="http://schemas.microsoft.com/office/drawing/2014/main" id="{B7838BAA-8E9B-580A-3BF0-0037E4D0982F}"/>
                </a:ext>
              </a:extLst>
            </p:cNvPr>
            <p:cNvSpPr/>
            <p:nvPr/>
          </p:nvSpPr>
          <p:spPr>
            <a:xfrm>
              <a:off x="9088691" y="1589372"/>
              <a:ext cx="1725854" cy="559469"/>
            </a:xfrm>
            <a:prstGeom prst="wedgeRoundRectCallout">
              <a:avLst>
                <a:gd name="adj1" fmla="val -40559"/>
                <a:gd name="adj2" fmla="val -127712"/>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9" name="Textfeld 8">
              <a:extLst>
                <a:ext uri="{FF2B5EF4-FFF2-40B4-BE49-F238E27FC236}">
                  <a16:creationId xmlns:a16="http://schemas.microsoft.com/office/drawing/2014/main" id="{4118C560-FA1C-DA57-C746-3657E2E915B6}"/>
                </a:ext>
              </a:extLst>
            </p:cNvPr>
            <p:cNvSpPr txBox="1"/>
            <p:nvPr/>
          </p:nvSpPr>
          <p:spPr>
            <a:xfrm>
              <a:off x="9192248" y="1647973"/>
              <a:ext cx="1804577" cy="369332"/>
            </a:xfrm>
            <a:prstGeom prst="rect">
              <a:avLst/>
            </a:prstGeom>
            <a:noFill/>
          </p:spPr>
          <p:txBody>
            <a:bodyPr wrap="square" lIns="0" tIns="0" rIns="0" bIns="0" rtlCol="0">
              <a:spAutoFit/>
            </a:bodyPr>
            <a:lstStyle/>
            <a:p>
              <a:r>
                <a:rPr lang="de-CH" sz="2400" dirty="0"/>
                <a:t>Dashboard</a:t>
              </a:r>
            </a:p>
          </p:txBody>
        </p:sp>
      </p:grpSp>
      <p:grpSp>
        <p:nvGrpSpPr>
          <p:cNvPr id="12" name="Gruppieren 11">
            <a:extLst>
              <a:ext uri="{FF2B5EF4-FFF2-40B4-BE49-F238E27FC236}">
                <a16:creationId xmlns:a16="http://schemas.microsoft.com/office/drawing/2014/main" id="{DE0EBBC8-5A52-A25C-BEF7-BD0B30CAB45E}"/>
              </a:ext>
            </a:extLst>
          </p:cNvPr>
          <p:cNvGrpSpPr/>
          <p:nvPr/>
        </p:nvGrpSpPr>
        <p:grpSpPr>
          <a:xfrm>
            <a:off x="8155604" y="4143246"/>
            <a:ext cx="1503891" cy="441457"/>
            <a:chOff x="9088691" y="1589372"/>
            <a:chExt cx="1908134" cy="559469"/>
          </a:xfrm>
        </p:grpSpPr>
        <p:sp>
          <p:nvSpPr>
            <p:cNvPr id="13" name="Sprechblase: rechteckig mit abgerundeten Ecken 12">
              <a:extLst>
                <a:ext uri="{FF2B5EF4-FFF2-40B4-BE49-F238E27FC236}">
                  <a16:creationId xmlns:a16="http://schemas.microsoft.com/office/drawing/2014/main" id="{ACB50819-FA90-1173-616A-F8104A1A6A4F}"/>
                </a:ext>
              </a:extLst>
            </p:cNvPr>
            <p:cNvSpPr/>
            <p:nvPr/>
          </p:nvSpPr>
          <p:spPr>
            <a:xfrm>
              <a:off x="9088691" y="1589372"/>
              <a:ext cx="1725854" cy="559469"/>
            </a:xfrm>
            <a:prstGeom prst="wedgeRoundRectCallout">
              <a:avLst>
                <a:gd name="adj1" fmla="val -13723"/>
                <a:gd name="adj2" fmla="val 153082"/>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14" name="Textfeld 13">
              <a:extLst>
                <a:ext uri="{FF2B5EF4-FFF2-40B4-BE49-F238E27FC236}">
                  <a16:creationId xmlns:a16="http://schemas.microsoft.com/office/drawing/2014/main" id="{5C085B75-BE98-2BD0-BC44-CCF27682E29F}"/>
                </a:ext>
              </a:extLst>
            </p:cNvPr>
            <p:cNvSpPr txBox="1"/>
            <p:nvPr/>
          </p:nvSpPr>
          <p:spPr>
            <a:xfrm>
              <a:off x="9192248" y="1647973"/>
              <a:ext cx="1804577" cy="468063"/>
            </a:xfrm>
            <a:prstGeom prst="rect">
              <a:avLst/>
            </a:prstGeom>
            <a:noFill/>
          </p:spPr>
          <p:txBody>
            <a:bodyPr wrap="square" lIns="0" tIns="0" rIns="0" bIns="0" rtlCol="0">
              <a:spAutoFit/>
            </a:bodyPr>
            <a:lstStyle/>
            <a:p>
              <a:r>
                <a:rPr lang="de-CH" sz="2400" dirty="0"/>
                <a:t>Position</a:t>
              </a:r>
            </a:p>
          </p:txBody>
        </p:sp>
      </p:grpSp>
      <p:grpSp>
        <p:nvGrpSpPr>
          <p:cNvPr id="15" name="Gruppieren 14">
            <a:extLst>
              <a:ext uri="{FF2B5EF4-FFF2-40B4-BE49-F238E27FC236}">
                <a16:creationId xmlns:a16="http://schemas.microsoft.com/office/drawing/2014/main" id="{3557D568-4774-5BDB-6F67-6C191BFCC36B}"/>
              </a:ext>
            </a:extLst>
          </p:cNvPr>
          <p:cNvGrpSpPr/>
          <p:nvPr/>
        </p:nvGrpSpPr>
        <p:grpSpPr>
          <a:xfrm>
            <a:off x="5267568" y="3909866"/>
            <a:ext cx="2067219" cy="466759"/>
            <a:chOff x="9088691" y="1589372"/>
            <a:chExt cx="1926396" cy="559469"/>
          </a:xfrm>
        </p:grpSpPr>
        <p:sp>
          <p:nvSpPr>
            <p:cNvPr id="16" name="Sprechblase: rechteckig mit abgerundeten Ecken 15">
              <a:extLst>
                <a:ext uri="{FF2B5EF4-FFF2-40B4-BE49-F238E27FC236}">
                  <a16:creationId xmlns:a16="http://schemas.microsoft.com/office/drawing/2014/main" id="{EEFBD06B-8800-2BB3-A8DB-E17B623FF32A}"/>
                </a:ext>
              </a:extLst>
            </p:cNvPr>
            <p:cNvSpPr/>
            <p:nvPr/>
          </p:nvSpPr>
          <p:spPr>
            <a:xfrm>
              <a:off x="9088691" y="1589372"/>
              <a:ext cx="1725854" cy="559469"/>
            </a:xfrm>
            <a:prstGeom prst="wedgeRoundRectCallout">
              <a:avLst>
                <a:gd name="adj1" fmla="val 12041"/>
                <a:gd name="adj2" fmla="val 103624"/>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17" name="Textfeld 16">
              <a:extLst>
                <a:ext uri="{FF2B5EF4-FFF2-40B4-BE49-F238E27FC236}">
                  <a16:creationId xmlns:a16="http://schemas.microsoft.com/office/drawing/2014/main" id="{C9827537-1F24-BF2D-29F2-5B246F196E35}"/>
                </a:ext>
              </a:extLst>
            </p:cNvPr>
            <p:cNvSpPr txBox="1"/>
            <p:nvPr/>
          </p:nvSpPr>
          <p:spPr>
            <a:xfrm>
              <a:off x="9172826" y="1589372"/>
              <a:ext cx="1842261" cy="442691"/>
            </a:xfrm>
            <a:prstGeom prst="rect">
              <a:avLst/>
            </a:prstGeom>
            <a:noFill/>
          </p:spPr>
          <p:txBody>
            <a:bodyPr wrap="square" lIns="0" tIns="0" rIns="0" bIns="0" rtlCol="0">
              <a:spAutoFit/>
            </a:bodyPr>
            <a:lstStyle/>
            <a:p>
              <a:r>
                <a:rPr lang="de-CH" sz="2400" dirty="0" err="1"/>
                <a:t>Direction</a:t>
              </a:r>
              <a:r>
                <a:rPr lang="de-CH" sz="2400" dirty="0"/>
                <a:t> N</a:t>
              </a:r>
            </a:p>
          </p:txBody>
        </p:sp>
      </p:grpSp>
      <p:grpSp>
        <p:nvGrpSpPr>
          <p:cNvPr id="19" name="Gruppieren 18">
            <a:extLst>
              <a:ext uri="{FF2B5EF4-FFF2-40B4-BE49-F238E27FC236}">
                <a16:creationId xmlns:a16="http://schemas.microsoft.com/office/drawing/2014/main" id="{381613B5-892D-FE7C-3344-FD433C11CC25}"/>
              </a:ext>
            </a:extLst>
          </p:cNvPr>
          <p:cNvGrpSpPr/>
          <p:nvPr/>
        </p:nvGrpSpPr>
        <p:grpSpPr>
          <a:xfrm>
            <a:off x="8725948" y="1305672"/>
            <a:ext cx="1692781" cy="474422"/>
            <a:chOff x="9077061" y="1589372"/>
            <a:chExt cx="2914448" cy="559469"/>
          </a:xfrm>
        </p:grpSpPr>
        <p:sp>
          <p:nvSpPr>
            <p:cNvPr id="20" name="Sprechblase: rechteckig mit abgerundeten Ecken 19">
              <a:extLst>
                <a:ext uri="{FF2B5EF4-FFF2-40B4-BE49-F238E27FC236}">
                  <a16:creationId xmlns:a16="http://schemas.microsoft.com/office/drawing/2014/main" id="{B4625B43-4773-DF32-FD40-58B688BDD803}"/>
                </a:ext>
              </a:extLst>
            </p:cNvPr>
            <p:cNvSpPr/>
            <p:nvPr/>
          </p:nvSpPr>
          <p:spPr>
            <a:xfrm>
              <a:off x="9077061" y="1589372"/>
              <a:ext cx="2799263" cy="559469"/>
            </a:xfrm>
            <a:prstGeom prst="wedgeRoundRectCallout">
              <a:avLst>
                <a:gd name="adj1" fmla="val -39396"/>
                <a:gd name="adj2" fmla="val -109843"/>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21" name="Textfeld 20">
              <a:extLst>
                <a:ext uri="{FF2B5EF4-FFF2-40B4-BE49-F238E27FC236}">
                  <a16:creationId xmlns:a16="http://schemas.microsoft.com/office/drawing/2014/main" id="{DD1EEE65-0F97-B867-4972-FA0CE2DA989E}"/>
                </a:ext>
              </a:extLst>
            </p:cNvPr>
            <p:cNvSpPr txBox="1"/>
            <p:nvPr/>
          </p:nvSpPr>
          <p:spPr>
            <a:xfrm>
              <a:off x="9192246" y="1647973"/>
              <a:ext cx="2799263" cy="435540"/>
            </a:xfrm>
            <a:prstGeom prst="rect">
              <a:avLst/>
            </a:prstGeom>
            <a:noFill/>
          </p:spPr>
          <p:txBody>
            <a:bodyPr wrap="square" lIns="0" tIns="0" rIns="0" bIns="0" rtlCol="0">
              <a:spAutoFit/>
            </a:bodyPr>
            <a:lstStyle/>
            <a:p>
              <a:r>
                <a:rPr lang="de-CH" sz="2400" dirty="0"/>
                <a:t>Recherche</a:t>
              </a:r>
            </a:p>
          </p:txBody>
        </p:sp>
      </p:grpSp>
      <p:sp>
        <p:nvSpPr>
          <p:cNvPr id="3" name="Rectangle 1">
            <a:extLst>
              <a:ext uri="{FF2B5EF4-FFF2-40B4-BE49-F238E27FC236}">
                <a16:creationId xmlns:a16="http://schemas.microsoft.com/office/drawing/2014/main" id="{86D2D42D-6E12-C348-8ECA-6769449E0C6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Arial" panose="020B0604020202020204" pitchFamily="34" charset="0"/>
              </a:rPr>
              <a:t>position</a:t>
            </a:r>
          </a:p>
        </p:txBody>
      </p:sp>
      <p:sp>
        <p:nvSpPr>
          <p:cNvPr id="5" name="Textfeld 4">
            <a:extLst>
              <a:ext uri="{FF2B5EF4-FFF2-40B4-BE49-F238E27FC236}">
                <a16:creationId xmlns:a16="http://schemas.microsoft.com/office/drawing/2014/main" id="{53C1F49E-BBD4-EB5E-1C16-D50ED68BA7CC}"/>
              </a:ext>
            </a:extLst>
          </p:cNvPr>
          <p:cNvSpPr txBox="1"/>
          <p:nvPr/>
        </p:nvSpPr>
        <p:spPr>
          <a:xfrm>
            <a:off x="775854" y="2588393"/>
            <a:ext cx="4058191" cy="1846659"/>
          </a:xfrm>
          <a:prstGeom prst="rect">
            <a:avLst/>
          </a:prstGeom>
          <a:noFill/>
        </p:spPr>
        <p:txBody>
          <a:bodyPr wrap="square" lIns="0" tIns="0" rIns="0" bIns="0" rtlCol="0">
            <a:spAutoFit/>
          </a:bodyPr>
          <a:lstStyle/>
          <a:p>
            <a:r>
              <a:rPr lang="fr-FR" sz="2400" dirty="0"/>
              <a:t>À configurer en option dans les paramètres: </a:t>
            </a:r>
          </a:p>
          <a:p>
            <a:r>
              <a:rPr lang="fr-FR" sz="2400" dirty="0"/>
              <a:t>   Boutons de zoom + -</a:t>
            </a:r>
          </a:p>
          <a:p>
            <a:r>
              <a:rPr lang="fr-FR" sz="2400" dirty="0"/>
              <a:t>   Échelle</a:t>
            </a:r>
          </a:p>
          <a:p>
            <a:r>
              <a:rPr lang="fr-FR" sz="2400" dirty="0"/>
              <a:t>   Informations sur la position</a:t>
            </a:r>
            <a:endParaRPr lang="de-CH" sz="2400" dirty="0"/>
          </a:p>
        </p:txBody>
      </p:sp>
      <p:sp>
        <p:nvSpPr>
          <p:cNvPr id="7" name="Pfeil: nach rechts 6">
            <a:extLst>
              <a:ext uri="{FF2B5EF4-FFF2-40B4-BE49-F238E27FC236}">
                <a16:creationId xmlns:a16="http://schemas.microsoft.com/office/drawing/2014/main" id="{E592E000-17BE-47C5-9B88-316DABEC0902}"/>
              </a:ext>
            </a:extLst>
          </p:cNvPr>
          <p:cNvSpPr/>
          <p:nvPr/>
        </p:nvSpPr>
        <p:spPr>
          <a:xfrm flipH="1">
            <a:off x="8991340" y="2588393"/>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Pfeil: nach rechts 10">
            <a:extLst>
              <a:ext uri="{FF2B5EF4-FFF2-40B4-BE49-F238E27FC236}">
                <a16:creationId xmlns:a16="http://schemas.microsoft.com/office/drawing/2014/main" id="{A923B168-B1E4-6C53-E5F9-52A22302BE1B}"/>
              </a:ext>
            </a:extLst>
          </p:cNvPr>
          <p:cNvSpPr/>
          <p:nvPr/>
        </p:nvSpPr>
        <p:spPr>
          <a:xfrm flipH="1">
            <a:off x="9012524" y="5738503"/>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Pfeil: nach rechts 17">
            <a:extLst>
              <a:ext uri="{FF2B5EF4-FFF2-40B4-BE49-F238E27FC236}">
                <a16:creationId xmlns:a16="http://schemas.microsoft.com/office/drawing/2014/main" id="{8EC9076D-D3D5-B281-975C-E01D99A9BD21}"/>
              </a:ext>
            </a:extLst>
          </p:cNvPr>
          <p:cNvSpPr/>
          <p:nvPr/>
        </p:nvSpPr>
        <p:spPr>
          <a:xfrm>
            <a:off x="5374462" y="5167868"/>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13009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6E45D-8E07-DEF7-954B-5EDF4E89EDF5}"/>
              </a:ext>
            </a:extLst>
          </p:cNvPr>
          <p:cNvSpPr>
            <a:spLocks noGrp="1"/>
          </p:cNvSpPr>
          <p:nvPr>
            <p:ph type="title"/>
          </p:nvPr>
        </p:nvSpPr>
        <p:spPr/>
        <p:txBody>
          <a:bodyPr/>
          <a:lstStyle/>
          <a:p>
            <a:r>
              <a:rPr lang="de-CH" dirty="0"/>
              <a:t>Dashboard</a:t>
            </a:r>
          </a:p>
        </p:txBody>
      </p:sp>
      <p:sp>
        <p:nvSpPr>
          <p:cNvPr id="4" name="Foliennummernplatzhalter 3">
            <a:extLst>
              <a:ext uri="{FF2B5EF4-FFF2-40B4-BE49-F238E27FC236}">
                <a16:creationId xmlns:a16="http://schemas.microsoft.com/office/drawing/2014/main" id="{DE13BA54-A69F-32AF-2505-0D99846BE8DB}"/>
              </a:ext>
            </a:extLst>
          </p:cNvPr>
          <p:cNvSpPr>
            <a:spLocks noGrp="1"/>
          </p:cNvSpPr>
          <p:nvPr>
            <p:ph type="sldNum" sz="quarter" idx="12"/>
          </p:nvPr>
        </p:nvSpPr>
        <p:spPr/>
        <p:txBody>
          <a:bodyPr/>
          <a:lstStyle/>
          <a:p>
            <a:fld id="{442AD375-037F-43D0-B059-5172DA06796A}" type="slidenum">
              <a:rPr lang="de-CH" smtClean="0"/>
              <a:pPr/>
              <a:t>21</a:t>
            </a:fld>
            <a:endParaRPr lang="de-CH"/>
          </a:p>
        </p:txBody>
      </p:sp>
      <p:sp>
        <p:nvSpPr>
          <p:cNvPr id="7" name="AutoShape 4">
            <a:extLst>
              <a:ext uri="{FF2B5EF4-FFF2-40B4-BE49-F238E27FC236}">
                <a16:creationId xmlns:a16="http://schemas.microsoft.com/office/drawing/2014/main" id="{93B50701-3B09-3B58-1448-140195B5AC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8" name="Grafik 7">
            <a:extLst>
              <a:ext uri="{FF2B5EF4-FFF2-40B4-BE49-F238E27FC236}">
                <a16:creationId xmlns:a16="http://schemas.microsoft.com/office/drawing/2014/main" id="{10267550-6F14-D2D5-EE6B-66D3D0B749A5}"/>
              </a:ext>
            </a:extLst>
          </p:cNvPr>
          <p:cNvPicPr>
            <a:picLocks noChangeAspect="1"/>
          </p:cNvPicPr>
          <p:nvPr/>
        </p:nvPicPr>
        <p:blipFill>
          <a:blip r:embed="rId3"/>
          <a:stretch>
            <a:fillRect/>
          </a:stretch>
        </p:blipFill>
        <p:spPr>
          <a:xfrm>
            <a:off x="4471382" y="739941"/>
            <a:ext cx="2491700" cy="5400000"/>
          </a:xfrm>
          <a:prstGeom prst="rect">
            <a:avLst/>
          </a:prstGeom>
          <a:ln w="38100">
            <a:solidFill>
              <a:schemeClr val="bg1">
                <a:lumMod val="50000"/>
              </a:schemeClr>
            </a:solidFill>
          </a:ln>
        </p:spPr>
      </p:pic>
      <p:sp>
        <p:nvSpPr>
          <p:cNvPr id="9" name="Ellipse 8">
            <a:extLst>
              <a:ext uri="{FF2B5EF4-FFF2-40B4-BE49-F238E27FC236}">
                <a16:creationId xmlns:a16="http://schemas.microsoft.com/office/drawing/2014/main" id="{EA88FE70-30AD-9964-22D7-EA3403FE945B}"/>
              </a:ext>
            </a:extLst>
          </p:cNvPr>
          <p:cNvSpPr/>
          <p:nvPr/>
        </p:nvSpPr>
        <p:spPr>
          <a:xfrm>
            <a:off x="4353999" y="829620"/>
            <a:ext cx="599507" cy="605563"/>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5" name="Rechteck 4">
            <a:extLst>
              <a:ext uri="{FF2B5EF4-FFF2-40B4-BE49-F238E27FC236}">
                <a16:creationId xmlns:a16="http://schemas.microsoft.com/office/drawing/2014/main" id="{452017BF-61B8-79AE-DDC7-6DFF734A21CE}"/>
              </a:ext>
            </a:extLst>
          </p:cNvPr>
          <p:cNvSpPr/>
          <p:nvPr/>
        </p:nvSpPr>
        <p:spPr>
          <a:xfrm>
            <a:off x="4067890" y="239316"/>
            <a:ext cx="3167094" cy="6010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880FA658-2F98-1C20-04D4-E954B112FF3D}"/>
              </a:ext>
            </a:extLst>
          </p:cNvPr>
          <p:cNvSpPr txBox="1"/>
          <p:nvPr/>
        </p:nvSpPr>
        <p:spPr>
          <a:xfrm>
            <a:off x="6020176" y="3059668"/>
            <a:ext cx="2046803" cy="369332"/>
          </a:xfrm>
          <a:prstGeom prst="rect">
            <a:avLst/>
          </a:prstGeom>
          <a:noFill/>
        </p:spPr>
        <p:txBody>
          <a:bodyPr wrap="square" lIns="0" tIns="0" rIns="0" bIns="0" rtlCol="0">
            <a:spAutoFit/>
          </a:bodyPr>
          <a:lstStyle/>
          <a:p>
            <a:r>
              <a:rPr lang="de-CH" sz="2400" dirty="0" err="1"/>
              <a:t>Cartes</a:t>
            </a:r>
            <a:endParaRPr lang="de-CH" sz="2400" dirty="0"/>
          </a:p>
        </p:txBody>
      </p:sp>
      <p:sp>
        <p:nvSpPr>
          <p:cNvPr id="11" name="Pfeil: gestreift nach rechts 10">
            <a:extLst>
              <a:ext uri="{FF2B5EF4-FFF2-40B4-BE49-F238E27FC236}">
                <a16:creationId xmlns:a16="http://schemas.microsoft.com/office/drawing/2014/main" id="{80F2A368-17C9-4B1A-76C0-39098E33ABA4}"/>
              </a:ext>
            </a:extLst>
          </p:cNvPr>
          <p:cNvSpPr/>
          <p:nvPr/>
        </p:nvSpPr>
        <p:spPr>
          <a:xfrm>
            <a:off x="7495566" y="3059668"/>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2" name="Textfeld 11">
            <a:extLst>
              <a:ext uri="{FF2B5EF4-FFF2-40B4-BE49-F238E27FC236}">
                <a16:creationId xmlns:a16="http://schemas.microsoft.com/office/drawing/2014/main" id="{18505E64-E114-AA8B-0456-68A464E19926}"/>
              </a:ext>
            </a:extLst>
          </p:cNvPr>
          <p:cNvSpPr txBox="1"/>
          <p:nvPr/>
        </p:nvSpPr>
        <p:spPr>
          <a:xfrm>
            <a:off x="6008856" y="1933336"/>
            <a:ext cx="2046803" cy="369332"/>
          </a:xfrm>
          <a:prstGeom prst="rect">
            <a:avLst/>
          </a:prstGeom>
          <a:noFill/>
        </p:spPr>
        <p:txBody>
          <a:bodyPr wrap="square" lIns="0" tIns="0" rIns="0" bIns="0" rtlCol="0">
            <a:spAutoFit/>
          </a:bodyPr>
          <a:lstStyle/>
          <a:p>
            <a:r>
              <a:rPr lang="de-CH" sz="2400" dirty="0" err="1"/>
              <a:t>Objets</a:t>
            </a:r>
            <a:endParaRPr lang="de-CH" sz="2400" dirty="0"/>
          </a:p>
        </p:txBody>
      </p:sp>
      <p:sp>
        <p:nvSpPr>
          <p:cNvPr id="13" name="Pfeil: gestreift nach rechts 12">
            <a:extLst>
              <a:ext uri="{FF2B5EF4-FFF2-40B4-BE49-F238E27FC236}">
                <a16:creationId xmlns:a16="http://schemas.microsoft.com/office/drawing/2014/main" id="{E7E4E3D8-DDD8-0DA1-F66A-FAC106045B75}"/>
              </a:ext>
            </a:extLst>
          </p:cNvPr>
          <p:cNvSpPr/>
          <p:nvPr/>
        </p:nvSpPr>
        <p:spPr>
          <a:xfrm>
            <a:off x="7484246" y="1933336"/>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4" name="Textfeld 13">
            <a:extLst>
              <a:ext uri="{FF2B5EF4-FFF2-40B4-BE49-F238E27FC236}">
                <a16:creationId xmlns:a16="http://schemas.microsoft.com/office/drawing/2014/main" id="{455950DB-CF47-4BE2-6AF1-CC6CD2C0727E}"/>
              </a:ext>
            </a:extLst>
          </p:cNvPr>
          <p:cNvSpPr txBox="1"/>
          <p:nvPr/>
        </p:nvSpPr>
        <p:spPr>
          <a:xfrm>
            <a:off x="5801293" y="947734"/>
            <a:ext cx="2254365" cy="369332"/>
          </a:xfrm>
          <a:prstGeom prst="rect">
            <a:avLst/>
          </a:prstGeom>
          <a:noFill/>
        </p:spPr>
        <p:txBody>
          <a:bodyPr wrap="square" lIns="0" tIns="0" rIns="0" bIns="0" rtlCol="0">
            <a:spAutoFit/>
          </a:bodyPr>
          <a:lstStyle/>
          <a:p>
            <a:r>
              <a:rPr lang="de-CH" sz="2400" dirty="0" err="1"/>
              <a:t>Fonctions</a:t>
            </a:r>
            <a:endParaRPr lang="de-CH" sz="2400" dirty="0"/>
          </a:p>
        </p:txBody>
      </p:sp>
      <p:sp>
        <p:nvSpPr>
          <p:cNvPr id="15" name="Pfeil: gestreift nach rechts 14">
            <a:extLst>
              <a:ext uri="{FF2B5EF4-FFF2-40B4-BE49-F238E27FC236}">
                <a16:creationId xmlns:a16="http://schemas.microsoft.com/office/drawing/2014/main" id="{2692D4BE-A194-7758-B018-56789F47D8DE}"/>
              </a:ext>
            </a:extLst>
          </p:cNvPr>
          <p:cNvSpPr/>
          <p:nvPr/>
        </p:nvSpPr>
        <p:spPr>
          <a:xfrm>
            <a:off x="7484245" y="929005"/>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6" name="Textfeld 15">
            <a:extLst>
              <a:ext uri="{FF2B5EF4-FFF2-40B4-BE49-F238E27FC236}">
                <a16:creationId xmlns:a16="http://schemas.microsoft.com/office/drawing/2014/main" id="{BB70FBA3-FB79-EFA7-4223-73B1B0493773}"/>
              </a:ext>
            </a:extLst>
          </p:cNvPr>
          <p:cNvSpPr txBox="1"/>
          <p:nvPr/>
        </p:nvSpPr>
        <p:spPr>
          <a:xfrm>
            <a:off x="4826337" y="5499029"/>
            <a:ext cx="3263928" cy="738664"/>
          </a:xfrm>
          <a:prstGeom prst="rect">
            <a:avLst/>
          </a:prstGeom>
          <a:noFill/>
        </p:spPr>
        <p:txBody>
          <a:bodyPr wrap="square" lIns="0" tIns="0" rIns="0" bIns="0" rtlCol="0">
            <a:spAutoFit/>
          </a:bodyPr>
          <a:lstStyle/>
          <a:p>
            <a:r>
              <a:rPr lang="de-CH" sz="2400" dirty="0" err="1"/>
              <a:t>Quitter</a:t>
            </a:r>
            <a:r>
              <a:rPr lang="de-CH" sz="2400" dirty="0"/>
              <a:t> le </a:t>
            </a:r>
            <a:r>
              <a:rPr lang="de-CH" sz="2400" dirty="0" err="1"/>
              <a:t>projet</a:t>
            </a:r>
            <a:br>
              <a:rPr lang="de-CH" sz="2400" dirty="0"/>
            </a:br>
            <a:r>
              <a:rPr lang="de-CH" sz="2400" dirty="0"/>
              <a:t>Mode </a:t>
            </a:r>
            <a:r>
              <a:rPr lang="de-CH" sz="2400" dirty="0" err="1"/>
              <a:t>édition</a:t>
            </a:r>
            <a:endParaRPr lang="de-CH" sz="2400" dirty="0"/>
          </a:p>
        </p:txBody>
      </p:sp>
      <p:sp>
        <p:nvSpPr>
          <p:cNvPr id="17" name="Pfeil: gestreift nach rechts 16">
            <a:extLst>
              <a:ext uri="{FF2B5EF4-FFF2-40B4-BE49-F238E27FC236}">
                <a16:creationId xmlns:a16="http://schemas.microsoft.com/office/drawing/2014/main" id="{F644E075-35EA-B074-37F3-3D2199E4A611}"/>
              </a:ext>
            </a:extLst>
          </p:cNvPr>
          <p:cNvSpPr/>
          <p:nvPr/>
        </p:nvSpPr>
        <p:spPr>
          <a:xfrm>
            <a:off x="7518851" y="5480300"/>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8" name="Textfeld 17">
            <a:extLst>
              <a:ext uri="{FF2B5EF4-FFF2-40B4-BE49-F238E27FC236}">
                <a16:creationId xmlns:a16="http://schemas.microsoft.com/office/drawing/2014/main" id="{C6C11A11-3DEE-E1FB-A8F9-E38990C35EBA}"/>
              </a:ext>
            </a:extLst>
          </p:cNvPr>
          <p:cNvSpPr txBox="1"/>
          <p:nvPr/>
        </p:nvSpPr>
        <p:spPr>
          <a:xfrm>
            <a:off x="4826337" y="1476049"/>
            <a:ext cx="3263928" cy="369332"/>
          </a:xfrm>
          <a:prstGeom prst="rect">
            <a:avLst/>
          </a:prstGeom>
          <a:noFill/>
        </p:spPr>
        <p:txBody>
          <a:bodyPr wrap="square" lIns="0" tIns="0" rIns="0" bIns="0" rtlCol="0">
            <a:spAutoFit/>
          </a:bodyPr>
          <a:lstStyle/>
          <a:p>
            <a:r>
              <a:rPr lang="de-CH" sz="2400" dirty="0">
                <a:solidFill>
                  <a:schemeClr val="bg1">
                    <a:lumMod val="50000"/>
                  </a:schemeClr>
                </a:solidFill>
              </a:rPr>
              <a:t>Options de </a:t>
            </a:r>
            <a:r>
              <a:rPr lang="de-CH" sz="2400" dirty="0" err="1">
                <a:solidFill>
                  <a:schemeClr val="bg1">
                    <a:lumMod val="50000"/>
                  </a:schemeClr>
                </a:solidFill>
              </a:rPr>
              <a:t>filtrage</a:t>
            </a:r>
            <a:endParaRPr lang="de-CH" sz="2400" dirty="0">
              <a:solidFill>
                <a:schemeClr val="bg1">
                  <a:lumMod val="50000"/>
                </a:schemeClr>
              </a:solidFill>
            </a:endParaRPr>
          </a:p>
        </p:txBody>
      </p:sp>
      <p:sp>
        <p:nvSpPr>
          <p:cNvPr id="19" name="Pfeil: gestreift nach rechts 18">
            <a:extLst>
              <a:ext uri="{FF2B5EF4-FFF2-40B4-BE49-F238E27FC236}">
                <a16:creationId xmlns:a16="http://schemas.microsoft.com/office/drawing/2014/main" id="{51F8DE7B-C83E-1E1B-97A6-C6A7FEF64DC3}"/>
              </a:ext>
            </a:extLst>
          </p:cNvPr>
          <p:cNvSpPr/>
          <p:nvPr/>
        </p:nvSpPr>
        <p:spPr>
          <a:xfrm>
            <a:off x="7495566" y="1524859"/>
            <a:ext cx="647989" cy="26039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20" name="Grafik 19">
            <a:extLst>
              <a:ext uri="{FF2B5EF4-FFF2-40B4-BE49-F238E27FC236}">
                <a16:creationId xmlns:a16="http://schemas.microsoft.com/office/drawing/2014/main" id="{3B5BD3E8-831B-7F9A-508D-4C51F60BC686}"/>
              </a:ext>
            </a:extLst>
          </p:cNvPr>
          <p:cNvPicPr>
            <a:picLocks noChangeAspect="1"/>
          </p:cNvPicPr>
          <p:nvPr/>
        </p:nvPicPr>
        <p:blipFill>
          <a:blip r:embed="rId4"/>
          <a:stretch>
            <a:fillRect/>
          </a:stretch>
        </p:blipFill>
        <p:spPr>
          <a:xfrm>
            <a:off x="8392816" y="739941"/>
            <a:ext cx="2491699" cy="54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20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fill="hold"/>
                                        <p:tgtEl>
                                          <p:spTgt spid="19"/>
                                        </p:tgtEl>
                                        <p:attrNameLst>
                                          <p:attrName>ppt_x</p:attrName>
                                        </p:attrNameLst>
                                      </p:cBhvr>
                                      <p:tavLst>
                                        <p:tav tm="0">
                                          <p:val>
                                            <p:strVal val="#ppt_x"/>
                                          </p:val>
                                        </p:tav>
                                        <p:tav tm="100000">
                                          <p:val>
                                            <p:strVal val="#ppt_x"/>
                                          </p:val>
                                        </p:tav>
                                      </p:tavLst>
                                    </p:anim>
                                    <p:anim calcmode="lin" valueType="num">
                                      <p:cBhvr additive="base">
                                        <p:cTn id="6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0" grpId="0"/>
      <p:bldP spid="11" grpId="0" animBg="1"/>
      <p:bldP spid="12" grpId="0"/>
      <p:bldP spid="13" grpId="0" animBg="1"/>
      <p:bldP spid="14" grpId="0"/>
      <p:bldP spid="15" grpId="0" animBg="1"/>
      <p:bldP spid="16" grpId="0"/>
      <p:bldP spid="17" grpId="0" animBg="1"/>
      <p:bldP spid="1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7C2F4-F013-59E6-8A82-9443FF590D02}"/>
              </a:ext>
            </a:extLst>
          </p:cNvPr>
          <p:cNvSpPr>
            <a:spLocks noGrp="1"/>
          </p:cNvSpPr>
          <p:nvPr>
            <p:ph type="title"/>
          </p:nvPr>
        </p:nvSpPr>
        <p:spPr/>
        <p:txBody>
          <a:bodyPr/>
          <a:lstStyle/>
          <a:p>
            <a:r>
              <a:rPr lang="de-CH" dirty="0" err="1"/>
              <a:t>Paramètres</a:t>
            </a:r>
            <a:endParaRPr lang="de-CH" dirty="0"/>
          </a:p>
        </p:txBody>
      </p:sp>
      <p:sp>
        <p:nvSpPr>
          <p:cNvPr id="4" name="Foliennummernplatzhalter 3">
            <a:extLst>
              <a:ext uri="{FF2B5EF4-FFF2-40B4-BE49-F238E27FC236}">
                <a16:creationId xmlns:a16="http://schemas.microsoft.com/office/drawing/2014/main" id="{908B428E-D6F3-28B9-8669-3FBB0B76B882}"/>
              </a:ext>
            </a:extLst>
          </p:cNvPr>
          <p:cNvSpPr>
            <a:spLocks noGrp="1"/>
          </p:cNvSpPr>
          <p:nvPr>
            <p:ph type="sldNum" sz="quarter" idx="12"/>
          </p:nvPr>
        </p:nvSpPr>
        <p:spPr/>
        <p:txBody>
          <a:bodyPr/>
          <a:lstStyle/>
          <a:p>
            <a:fld id="{442AD375-037F-43D0-B059-5172DA06796A}" type="slidenum">
              <a:rPr lang="de-CH" smtClean="0"/>
              <a:pPr/>
              <a:t>22</a:t>
            </a:fld>
            <a:endParaRPr lang="de-CH"/>
          </a:p>
        </p:txBody>
      </p:sp>
      <p:grpSp>
        <p:nvGrpSpPr>
          <p:cNvPr id="7" name="Gruppieren 6">
            <a:extLst>
              <a:ext uri="{FF2B5EF4-FFF2-40B4-BE49-F238E27FC236}">
                <a16:creationId xmlns:a16="http://schemas.microsoft.com/office/drawing/2014/main" id="{F249B421-AEA3-0EE0-FDA9-EDF501341440}"/>
              </a:ext>
            </a:extLst>
          </p:cNvPr>
          <p:cNvGrpSpPr/>
          <p:nvPr/>
        </p:nvGrpSpPr>
        <p:grpSpPr>
          <a:xfrm>
            <a:off x="11372196" y="4502674"/>
            <a:ext cx="215282" cy="502309"/>
            <a:chOff x="11064240" y="4319241"/>
            <a:chExt cx="204248" cy="452890"/>
          </a:xfrm>
        </p:grpSpPr>
        <p:sp>
          <p:nvSpPr>
            <p:cNvPr id="3" name="Textfeld 2">
              <a:extLst>
                <a:ext uri="{FF2B5EF4-FFF2-40B4-BE49-F238E27FC236}">
                  <a16:creationId xmlns:a16="http://schemas.microsoft.com/office/drawing/2014/main" id="{46A138B3-E23A-FC1A-E6AC-15BF05E35544}"/>
                </a:ext>
              </a:extLst>
            </p:cNvPr>
            <p:cNvSpPr txBox="1"/>
            <p:nvPr/>
          </p:nvSpPr>
          <p:spPr>
            <a:xfrm>
              <a:off x="11064240" y="4319241"/>
              <a:ext cx="195104" cy="184666"/>
            </a:xfrm>
            <a:prstGeom prst="rect">
              <a:avLst/>
            </a:prstGeom>
            <a:solidFill>
              <a:schemeClr val="bg1"/>
            </a:solidFill>
          </p:spPr>
          <p:txBody>
            <a:bodyPr wrap="square" lIns="0" tIns="0" rIns="0" bIns="0" rtlCol="0">
              <a:spAutoFit/>
            </a:bodyPr>
            <a:lstStyle/>
            <a:p>
              <a:r>
                <a:rPr lang="de-CH" sz="1200" dirty="0"/>
                <a:t>10</a:t>
              </a:r>
            </a:p>
          </p:txBody>
        </p:sp>
        <p:sp>
          <p:nvSpPr>
            <p:cNvPr id="5" name="Textfeld 4">
              <a:extLst>
                <a:ext uri="{FF2B5EF4-FFF2-40B4-BE49-F238E27FC236}">
                  <a16:creationId xmlns:a16="http://schemas.microsoft.com/office/drawing/2014/main" id="{81F37743-7F78-3B22-BA00-B88ABE19134C}"/>
                </a:ext>
              </a:extLst>
            </p:cNvPr>
            <p:cNvSpPr txBox="1"/>
            <p:nvPr/>
          </p:nvSpPr>
          <p:spPr>
            <a:xfrm>
              <a:off x="11073384" y="4587465"/>
              <a:ext cx="195104" cy="184666"/>
            </a:xfrm>
            <a:prstGeom prst="rect">
              <a:avLst/>
            </a:prstGeom>
            <a:solidFill>
              <a:schemeClr val="bg1"/>
            </a:solidFill>
          </p:spPr>
          <p:txBody>
            <a:bodyPr wrap="square" lIns="0" tIns="0" rIns="0" bIns="0" rtlCol="0">
              <a:spAutoFit/>
            </a:bodyPr>
            <a:lstStyle/>
            <a:p>
              <a:r>
                <a:rPr lang="de-CH" sz="1200" dirty="0"/>
                <a:t>5</a:t>
              </a:r>
            </a:p>
          </p:txBody>
        </p:sp>
      </p:grpSp>
      <p:pic>
        <p:nvPicPr>
          <p:cNvPr id="10" name="Grafik 9">
            <a:extLst>
              <a:ext uri="{FF2B5EF4-FFF2-40B4-BE49-F238E27FC236}">
                <a16:creationId xmlns:a16="http://schemas.microsoft.com/office/drawing/2014/main" id="{4E70546F-ECE1-0FC8-21D7-96C284492606}"/>
              </a:ext>
            </a:extLst>
          </p:cNvPr>
          <p:cNvPicPr>
            <a:picLocks noChangeAspect="1"/>
          </p:cNvPicPr>
          <p:nvPr/>
        </p:nvPicPr>
        <p:blipFill>
          <a:blip r:embed="rId3"/>
          <a:stretch>
            <a:fillRect/>
          </a:stretch>
        </p:blipFill>
        <p:spPr>
          <a:xfrm>
            <a:off x="550863" y="2352675"/>
            <a:ext cx="647790" cy="704948"/>
          </a:xfrm>
          <a:prstGeom prst="rect">
            <a:avLst/>
          </a:prstGeom>
          <a:ln>
            <a:solidFill>
              <a:schemeClr val="bg1">
                <a:lumMod val="65000"/>
              </a:schemeClr>
            </a:solidFill>
          </a:ln>
        </p:spPr>
      </p:pic>
      <p:sp>
        <p:nvSpPr>
          <p:cNvPr id="12" name="Textfeld 11">
            <a:extLst>
              <a:ext uri="{FF2B5EF4-FFF2-40B4-BE49-F238E27FC236}">
                <a16:creationId xmlns:a16="http://schemas.microsoft.com/office/drawing/2014/main" id="{A7689851-1A22-5DB9-3C5B-942A09B87AA7}"/>
              </a:ext>
            </a:extLst>
          </p:cNvPr>
          <p:cNvSpPr txBox="1"/>
          <p:nvPr/>
        </p:nvSpPr>
        <p:spPr>
          <a:xfrm>
            <a:off x="614160" y="3125863"/>
            <a:ext cx="2784043" cy="2000548"/>
          </a:xfrm>
          <a:prstGeom prst="rect">
            <a:avLst/>
          </a:prstGeom>
          <a:noFill/>
        </p:spPr>
        <p:txBody>
          <a:bodyPr wrap="square" lIns="0" tIns="0" rIns="0" bIns="0" rtlCol="0">
            <a:spAutoFit/>
          </a:bodyPr>
          <a:lstStyle/>
          <a:p>
            <a:r>
              <a:rPr lang="fr-FR" sz="2800" dirty="0"/>
              <a:t>Le menu permet d'accéder aux paramètres généraux.</a:t>
            </a:r>
          </a:p>
          <a:p>
            <a:endParaRPr lang="de-CH" dirty="0"/>
          </a:p>
        </p:txBody>
      </p:sp>
      <p:pic>
        <p:nvPicPr>
          <p:cNvPr id="13" name="Grafik 12">
            <a:extLst>
              <a:ext uri="{FF2B5EF4-FFF2-40B4-BE49-F238E27FC236}">
                <a16:creationId xmlns:a16="http://schemas.microsoft.com/office/drawing/2014/main" id="{F42AE639-E336-ACEF-9CA3-7186C0711EA2}"/>
              </a:ext>
            </a:extLst>
          </p:cNvPr>
          <p:cNvPicPr>
            <a:picLocks noChangeAspect="1"/>
          </p:cNvPicPr>
          <p:nvPr/>
        </p:nvPicPr>
        <p:blipFill>
          <a:blip r:embed="rId4"/>
          <a:stretch>
            <a:fillRect/>
          </a:stretch>
        </p:blipFill>
        <p:spPr>
          <a:xfrm>
            <a:off x="9249544" y="245863"/>
            <a:ext cx="2657812" cy="5760000"/>
          </a:xfrm>
          <a:prstGeom prst="rect">
            <a:avLst/>
          </a:prstGeom>
          <a:ln>
            <a:solidFill>
              <a:schemeClr val="bg1">
                <a:lumMod val="65000"/>
              </a:schemeClr>
            </a:solidFill>
          </a:ln>
        </p:spPr>
      </p:pic>
      <p:pic>
        <p:nvPicPr>
          <p:cNvPr id="14" name="Grafik 13">
            <a:extLst>
              <a:ext uri="{FF2B5EF4-FFF2-40B4-BE49-F238E27FC236}">
                <a16:creationId xmlns:a16="http://schemas.microsoft.com/office/drawing/2014/main" id="{746B5009-31F9-09D0-A82C-95F3DA639449}"/>
              </a:ext>
            </a:extLst>
          </p:cNvPr>
          <p:cNvPicPr>
            <a:picLocks noChangeAspect="1"/>
          </p:cNvPicPr>
          <p:nvPr/>
        </p:nvPicPr>
        <p:blipFill>
          <a:blip r:embed="rId5"/>
          <a:stretch>
            <a:fillRect/>
          </a:stretch>
        </p:blipFill>
        <p:spPr>
          <a:xfrm>
            <a:off x="6363269" y="894132"/>
            <a:ext cx="2657812" cy="5760000"/>
          </a:xfrm>
          <a:prstGeom prst="rect">
            <a:avLst/>
          </a:prstGeom>
          <a:ln>
            <a:solidFill>
              <a:schemeClr val="bg1">
                <a:lumMod val="65000"/>
              </a:schemeClr>
            </a:solidFill>
          </a:ln>
        </p:spPr>
      </p:pic>
      <p:pic>
        <p:nvPicPr>
          <p:cNvPr id="16" name="Grafik 15">
            <a:extLst>
              <a:ext uri="{FF2B5EF4-FFF2-40B4-BE49-F238E27FC236}">
                <a16:creationId xmlns:a16="http://schemas.microsoft.com/office/drawing/2014/main" id="{898568F2-35EC-3880-97D2-4FCF0AC89229}"/>
              </a:ext>
            </a:extLst>
          </p:cNvPr>
          <p:cNvPicPr>
            <a:picLocks noChangeAspect="1"/>
          </p:cNvPicPr>
          <p:nvPr/>
        </p:nvPicPr>
        <p:blipFill>
          <a:blip r:embed="rId6"/>
          <a:stretch>
            <a:fillRect/>
          </a:stretch>
        </p:blipFill>
        <p:spPr>
          <a:xfrm>
            <a:off x="3572593" y="245863"/>
            <a:ext cx="2657812" cy="5760000"/>
          </a:xfrm>
          <a:prstGeom prst="rect">
            <a:avLst/>
          </a:prstGeom>
          <a:ln>
            <a:solidFill>
              <a:schemeClr val="bg1">
                <a:lumMod val="65000"/>
              </a:schemeClr>
            </a:solidFill>
          </a:ln>
        </p:spPr>
      </p:pic>
    </p:spTree>
    <p:extLst>
      <p:ext uri="{BB962C8B-B14F-4D97-AF65-F5344CB8AC3E}">
        <p14:creationId xmlns:p14="http://schemas.microsoft.com/office/powerpoint/2010/main" val="1378941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FD8CB-8FF0-460F-9C0A-50B3C2AA36F3}"/>
              </a:ext>
            </a:extLst>
          </p:cNvPr>
          <p:cNvSpPr>
            <a:spLocks noGrp="1"/>
          </p:cNvSpPr>
          <p:nvPr>
            <p:ph type="title"/>
          </p:nvPr>
        </p:nvSpPr>
        <p:spPr/>
        <p:txBody>
          <a:bodyPr/>
          <a:lstStyle/>
          <a:p>
            <a:r>
              <a:rPr lang="de-CH" dirty="0" err="1"/>
              <a:t>Paramètres</a:t>
            </a:r>
            <a:endParaRPr lang="de-CH" dirty="0"/>
          </a:p>
        </p:txBody>
      </p:sp>
      <p:sp>
        <p:nvSpPr>
          <p:cNvPr id="4" name="Foliennummernplatzhalter 3">
            <a:extLst>
              <a:ext uri="{FF2B5EF4-FFF2-40B4-BE49-F238E27FC236}">
                <a16:creationId xmlns:a16="http://schemas.microsoft.com/office/drawing/2014/main" id="{3C41CE9F-8EC8-1BEF-5AEC-8FF3312EF024}"/>
              </a:ext>
            </a:extLst>
          </p:cNvPr>
          <p:cNvSpPr>
            <a:spLocks noGrp="1"/>
          </p:cNvSpPr>
          <p:nvPr>
            <p:ph type="sldNum" sz="quarter" idx="12"/>
          </p:nvPr>
        </p:nvSpPr>
        <p:spPr/>
        <p:txBody>
          <a:bodyPr/>
          <a:lstStyle/>
          <a:p>
            <a:fld id="{442AD375-037F-43D0-B059-5172DA06796A}" type="slidenum">
              <a:rPr lang="de-CH" smtClean="0"/>
              <a:pPr/>
              <a:t>23</a:t>
            </a:fld>
            <a:endParaRPr lang="de-CH"/>
          </a:p>
        </p:txBody>
      </p:sp>
      <p:sp>
        <p:nvSpPr>
          <p:cNvPr id="3" name="Textfeld 2">
            <a:extLst>
              <a:ext uri="{FF2B5EF4-FFF2-40B4-BE49-F238E27FC236}">
                <a16:creationId xmlns:a16="http://schemas.microsoft.com/office/drawing/2014/main" id="{B9F5FB07-50C7-7E9A-81AE-DF997E67E882}"/>
              </a:ext>
            </a:extLst>
          </p:cNvPr>
          <p:cNvSpPr txBox="1"/>
          <p:nvPr/>
        </p:nvSpPr>
        <p:spPr>
          <a:xfrm>
            <a:off x="1465034" y="2352675"/>
            <a:ext cx="3518908" cy="2701509"/>
          </a:xfrm>
          <a:prstGeom prst="rect">
            <a:avLst/>
          </a:prstGeom>
          <a:noFill/>
        </p:spPr>
        <p:txBody>
          <a:bodyPr wrap="square" lIns="0" tIns="0" rIns="0" bIns="0" rtlCol="0">
            <a:spAutoFit/>
          </a:bodyPr>
          <a:lstStyle/>
          <a:p>
            <a:pPr>
              <a:lnSpc>
                <a:spcPct val="150000"/>
              </a:lnSpc>
            </a:pPr>
            <a:r>
              <a:rPr lang="fr-FR" sz="2400" dirty="0"/>
              <a:t>Une pression longue sur le bouton « Position» ouvre une fenêtre contenant d'autres paramètres et fonctions.</a:t>
            </a:r>
            <a:endParaRPr lang="de-CH" sz="2400" dirty="0"/>
          </a:p>
        </p:txBody>
      </p:sp>
      <p:pic>
        <p:nvPicPr>
          <p:cNvPr id="7" name="Grafik 6">
            <a:extLst>
              <a:ext uri="{FF2B5EF4-FFF2-40B4-BE49-F238E27FC236}">
                <a16:creationId xmlns:a16="http://schemas.microsoft.com/office/drawing/2014/main" id="{18BC5CCC-450C-B741-27CA-083504D37E78}"/>
              </a:ext>
            </a:extLst>
          </p:cNvPr>
          <p:cNvPicPr>
            <a:picLocks noChangeAspect="1"/>
          </p:cNvPicPr>
          <p:nvPr/>
        </p:nvPicPr>
        <p:blipFill>
          <a:blip r:embed="rId3"/>
          <a:stretch>
            <a:fillRect/>
          </a:stretch>
        </p:blipFill>
        <p:spPr>
          <a:xfrm>
            <a:off x="550863" y="2352675"/>
            <a:ext cx="814501" cy="885948"/>
          </a:xfrm>
          <a:prstGeom prst="rect">
            <a:avLst/>
          </a:prstGeom>
        </p:spPr>
      </p:pic>
      <p:pic>
        <p:nvPicPr>
          <p:cNvPr id="5" name="Grafik 4">
            <a:extLst>
              <a:ext uri="{FF2B5EF4-FFF2-40B4-BE49-F238E27FC236}">
                <a16:creationId xmlns:a16="http://schemas.microsoft.com/office/drawing/2014/main" id="{B6B93D2E-53DE-491C-5195-20808D8829D0}"/>
              </a:ext>
            </a:extLst>
          </p:cNvPr>
          <p:cNvPicPr>
            <a:picLocks noChangeAspect="1"/>
          </p:cNvPicPr>
          <p:nvPr/>
        </p:nvPicPr>
        <p:blipFill>
          <a:blip r:embed="rId4"/>
          <a:stretch>
            <a:fillRect/>
          </a:stretch>
        </p:blipFill>
        <p:spPr>
          <a:xfrm>
            <a:off x="7175500" y="231225"/>
            <a:ext cx="2657812" cy="5760000"/>
          </a:xfrm>
          <a:prstGeom prst="rect">
            <a:avLst/>
          </a:prstGeom>
          <a:ln>
            <a:solidFill>
              <a:schemeClr val="bg1">
                <a:lumMod val="65000"/>
              </a:schemeClr>
            </a:solidFill>
          </a:ln>
        </p:spPr>
      </p:pic>
      <p:sp>
        <p:nvSpPr>
          <p:cNvPr id="8" name="Pfeil: gestreift nach rechts 7">
            <a:extLst>
              <a:ext uri="{FF2B5EF4-FFF2-40B4-BE49-F238E27FC236}">
                <a16:creationId xmlns:a16="http://schemas.microsoft.com/office/drawing/2014/main" id="{9B2FDCC7-FE2F-395A-7A10-2838DC5D7F54}"/>
              </a:ext>
            </a:extLst>
          </p:cNvPr>
          <p:cNvSpPr/>
          <p:nvPr/>
        </p:nvSpPr>
        <p:spPr>
          <a:xfrm>
            <a:off x="6656229" y="2562843"/>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0" name="Ellipse 9">
            <a:extLst>
              <a:ext uri="{FF2B5EF4-FFF2-40B4-BE49-F238E27FC236}">
                <a16:creationId xmlns:a16="http://schemas.microsoft.com/office/drawing/2014/main" id="{45BBAB25-74DC-5828-2BEC-C1CFB327E665}"/>
              </a:ext>
            </a:extLst>
          </p:cNvPr>
          <p:cNvSpPr/>
          <p:nvPr/>
        </p:nvSpPr>
        <p:spPr>
          <a:xfrm>
            <a:off x="6870588" y="4618216"/>
            <a:ext cx="3267636" cy="1373009"/>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12129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B561-3209-2E8C-E137-82A4F1E232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0BCD67-ED69-4C9E-B171-82E8E0E885B7}"/>
              </a:ext>
            </a:extLst>
          </p:cNvPr>
          <p:cNvSpPr>
            <a:spLocks noGrp="1"/>
          </p:cNvSpPr>
          <p:nvPr>
            <p:ph type="title"/>
          </p:nvPr>
        </p:nvSpPr>
        <p:spPr/>
        <p:txBody>
          <a:bodyPr/>
          <a:lstStyle/>
          <a:p>
            <a:r>
              <a:rPr lang="de-CH" dirty="0" err="1"/>
              <a:t>Dessiner</a:t>
            </a:r>
            <a:r>
              <a:rPr lang="de-CH" dirty="0"/>
              <a:t> </a:t>
            </a:r>
            <a:r>
              <a:rPr lang="de-CH" dirty="0" err="1"/>
              <a:t>une</a:t>
            </a:r>
            <a:r>
              <a:rPr lang="de-CH" dirty="0"/>
              <a:t> </a:t>
            </a:r>
            <a:r>
              <a:rPr lang="de-CH" dirty="0" err="1"/>
              <a:t>ligne</a:t>
            </a:r>
            <a:endParaRPr lang="de-CH" dirty="0"/>
          </a:p>
        </p:txBody>
      </p:sp>
      <p:sp>
        <p:nvSpPr>
          <p:cNvPr id="4" name="Foliennummernplatzhalter 3">
            <a:extLst>
              <a:ext uri="{FF2B5EF4-FFF2-40B4-BE49-F238E27FC236}">
                <a16:creationId xmlns:a16="http://schemas.microsoft.com/office/drawing/2014/main" id="{C8E68263-F988-21B8-FE72-010084AE2AEE}"/>
              </a:ext>
            </a:extLst>
          </p:cNvPr>
          <p:cNvSpPr>
            <a:spLocks noGrp="1"/>
          </p:cNvSpPr>
          <p:nvPr>
            <p:ph type="sldNum" sz="quarter" idx="12"/>
          </p:nvPr>
        </p:nvSpPr>
        <p:spPr/>
        <p:txBody>
          <a:bodyPr/>
          <a:lstStyle/>
          <a:p>
            <a:fld id="{442AD375-037F-43D0-B059-5172DA06796A}" type="slidenum">
              <a:rPr lang="de-CH" smtClean="0"/>
              <a:pPr/>
              <a:t>24</a:t>
            </a:fld>
            <a:endParaRPr lang="de-CH"/>
          </a:p>
        </p:txBody>
      </p:sp>
      <p:pic>
        <p:nvPicPr>
          <p:cNvPr id="6" name="Grafik 5">
            <a:extLst>
              <a:ext uri="{FF2B5EF4-FFF2-40B4-BE49-F238E27FC236}">
                <a16:creationId xmlns:a16="http://schemas.microsoft.com/office/drawing/2014/main" id="{9FD0C6DC-EC91-7A1E-B1AD-E41A98E065DF}"/>
              </a:ext>
            </a:extLst>
          </p:cNvPr>
          <p:cNvPicPr>
            <a:picLocks noChangeAspect="1"/>
          </p:cNvPicPr>
          <p:nvPr/>
        </p:nvPicPr>
        <p:blipFill>
          <a:blip r:embed="rId3"/>
          <a:srcRect l="-239" t="-1794" r="51720" b="5482"/>
          <a:stretch>
            <a:fillRect/>
          </a:stretch>
        </p:blipFill>
        <p:spPr>
          <a:xfrm>
            <a:off x="5517394" y="270014"/>
            <a:ext cx="2844835" cy="5772963"/>
          </a:xfrm>
          <a:prstGeom prst="rect">
            <a:avLst/>
          </a:prstGeom>
        </p:spPr>
      </p:pic>
      <p:sp>
        <p:nvSpPr>
          <p:cNvPr id="11" name="Textfeld 10">
            <a:extLst>
              <a:ext uri="{FF2B5EF4-FFF2-40B4-BE49-F238E27FC236}">
                <a16:creationId xmlns:a16="http://schemas.microsoft.com/office/drawing/2014/main" id="{95D650CB-F098-D76E-9771-5C9BF3A6FFC1}"/>
              </a:ext>
            </a:extLst>
          </p:cNvPr>
          <p:cNvSpPr txBox="1"/>
          <p:nvPr/>
        </p:nvSpPr>
        <p:spPr>
          <a:xfrm>
            <a:off x="8514215" y="1858878"/>
            <a:ext cx="3330596" cy="2585323"/>
          </a:xfrm>
          <a:prstGeom prst="rect">
            <a:avLst/>
          </a:prstGeom>
          <a:noFill/>
        </p:spPr>
        <p:txBody>
          <a:bodyPr wrap="square" lIns="0" tIns="0" rIns="0" bIns="0" rtlCol="0">
            <a:spAutoFit/>
          </a:bodyPr>
          <a:lstStyle/>
          <a:p>
            <a:r>
              <a:rPr lang="fr-FR" sz="2400" dirty="0"/>
              <a:t>Sélectionnez la couche approprié dans le </a:t>
            </a:r>
            <a:r>
              <a:rPr lang="fr-FR" sz="2400" dirty="0" err="1"/>
              <a:t>dashboard</a:t>
            </a:r>
            <a:r>
              <a:rPr lang="fr-FR" sz="2400" dirty="0"/>
              <a:t> (Lines)</a:t>
            </a:r>
          </a:p>
          <a:p>
            <a:endParaRPr lang="fr-FR" sz="2400" dirty="0"/>
          </a:p>
          <a:p>
            <a:r>
              <a:rPr lang="fr-FR" sz="2400" dirty="0"/>
              <a:t>Activez le mode numérisation en bas à droite </a:t>
            </a:r>
          </a:p>
        </p:txBody>
      </p:sp>
    </p:spTree>
    <p:extLst>
      <p:ext uri="{BB962C8B-B14F-4D97-AF65-F5344CB8AC3E}">
        <p14:creationId xmlns:p14="http://schemas.microsoft.com/office/powerpoint/2010/main" val="344752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CC72-31A7-0487-AF21-879F355473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1368FC-F3AC-FA13-82E1-223C715962F8}"/>
              </a:ext>
            </a:extLst>
          </p:cNvPr>
          <p:cNvSpPr>
            <a:spLocks noGrp="1"/>
          </p:cNvSpPr>
          <p:nvPr>
            <p:ph type="title"/>
          </p:nvPr>
        </p:nvSpPr>
        <p:spPr/>
        <p:txBody>
          <a:bodyPr/>
          <a:lstStyle/>
          <a:p>
            <a:r>
              <a:rPr lang="de-CH" dirty="0" err="1"/>
              <a:t>Dessiner</a:t>
            </a:r>
            <a:r>
              <a:rPr lang="de-CH" dirty="0"/>
              <a:t> </a:t>
            </a:r>
            <a:r>
              <a:rPr lang="de-CH" dirty="0" err="1"/>
              <a:t>une</a:t>
            </a:r>
            <a:r>
              <a:rPr lang="de-CH" dirty="0"/>
              <a:t> </a:t>
            </a:r>
            <a:r>
              <a:rPr lang="de-CH" dirty="0" err="1"/>
              <a:t>ligne</a:t>
            </a:r>
            <a:endParaRPr lang="de-CH" dirty="0"/>
          </a:p>
        </p:txBody>
      </p:sp>
      <p:sp>
        <p:nvSpPr>
          <p:cNvPr id="4" name="Foliennummernplatzhalter 3">
            <a:extLst>
              <a:ext uri="{FF2B5EF4-FFF2-40B4-BE49-F238E27FC236}">
                <a16:creationId xmlns:a16="http://schemas.microsoft.com/office/drawing/2014/main" id="{94D5F3D5-8668-7A54-31F9-C5F69AE4F68F}"/>
              </a:ext>
            </a:extLst>
          </p:cNvPr>
          <p:cNvSpPr>
            <a:spLocks noGrp="1"/>
          </p:cNvSpPr>
          <p:nvPr>
            <p:ph type="sldNum" sz="quarter" idx="12"/>
          </p:nvPr>
        </p:nvSpPr>
        <p:spPr/>
        <p:txBody>
          <a:bodyPr/>
          <a:lstStyle/>
          <a:p>
            <a:fld id="{442AD375-037F-43D0-B059-5172DA06796A}" type="slidenum">
              <a:rPr lang="de-CH" smtClean="0"/>
              <a:pPr/>
              <a:t>25</a:t>
            </a:fld>
            <a:endParaRPr lang="de-CH"/>
          </a:p>
        </p:txBody>
      </p:sp>
      <p:sp>
        <p:nvSpPr>
          <p:cNvPr id="11" name="Textfeld 10">
            <a:extLst>
              <a:ext uri="{FF2B5EF4-FFF2-40B4-BE49-F238E27FC236}">
                <a16:creationId xmlns:a16="http://schemas.microsoft.com/office/drawing/2014/main" id="{B88A0181-C0C1-7361-3339-8E2E34344294}"/>
              </a:ext>
            </a:extLst>
          </p:cNvPr>
          <p:cNvSpPr txBox="1"/>
          <p:nvPr/>
        </p:nvSpPr>
        <p:spPr>
          <a:xfrm>
            <a:off x="8246962" y="1858878"/>
            <a:ext cx="3597849" cy="2954655"/>
          </a:xfrm>
          <a:prstGeom prst="rect">
            <a:avLst/>
          </a:prstGeom>
          <a:noFill/>
        </p:spPr>
        <p:txBody>
          <a:bodyPr wrap="square" lIns="0" tIns="0" rIns="0" bIns="0" rtlCol="0">
            <a:spAutoFit/>
          </a:bodyPr>
          <a:lstStyle/>
          <a:p>
            <a:r>
              <a:rPr lang="fr-FR" sz="2400" dirty="0"/>
              <a:t>Ajoutez les différents points de cheminement à l'aide du bouton +.</a:t>
            </a:r>
          </a:p>
          <a:p>
            <a:endParaRPr lang="fr-FR" sz="2400" dirty="0"/>
          </a:p>
          <a:p>
            <a:r>
              <a:rPr lang="fr-FR" sz="2400" dirty="0"/>
              <a:t>Puis terminez</a:t>
            </a:r>
          </a:p>
          <a:p>
            <a:endParaRPr lang="fr-FR" sz="2400" dirty="0"/>
          </a:p>
          <a:p>
            <a:r>
              <a:rPr lang="fr-FR" sz="2400" dirty="0"/>
              <a:t>ou annulez. </a:t>
            </a:r>
          </a:p>
          <a:p>
            <a:endParaRPr lang="de-CH" sz="2400" dirty="0"/>
          </a:p>
        </p:txBody>
      </p:sp>
      <p:pic>
        <p:nvPicPr>
          <p:cNvPr id="3" name="Grafik 2">
            <a:extLst>
              <a:ext uri="{FF2B5EF4-FFF2-40B4-BE49-F238E27FC236}">
                <a16:creationId xmlns:a16="http://schemas.microsoft.com/office/drawing/2014/main" id="{8FEDD632-1966-BBEE-37F4-3B655A8B4125}"/>
              </a:ext>
            </a:extLst>
          </p:cNvPr>
          <p:cNvPicPr>
            <a:picLocks noChangeAspect="1"/>
          </p:cNvPicPr>
          <p:nvPr/>
        </p:nvPicPr>
        <p:blipFill>
          <a:blip r:embed="rId3"/>
          <a:stretch>
            <a:fillRect/>
          </a:stretch>
        </p:blipFill>
        <p:spPr>
          <a:xfrm>
            <a:off x="5482672" y="548080"/>
            <a:ext cx="2657812" cy="5760000"/>
          </a:xfrm>
          <a:prstGeom prst="rect">
            <a:avLst/>
          </a:prstGeom>
        </p:spPr>
      </p:pic>
      <p:pic>
        <p:nvPicPr>
          <p:cNvPr id="7" name="Grafik 6">
            <a:extLst>
              <a:ext uri="{FF2B5EF4-FFF2-40B4-BE49-F238E27FC236}">
                <a16:creationId xmlns:a16="http://schemas.microsoft.com/office/drawing/2014/main" id="{807DC42D-BAF4-EFCB-5A88-E8D37BC91F68}"/>
              </a:ext>
            </a:extLst>
          </p:cNvPr>
          <p:cNvPicPr>
            <a:picLocks noChangeAspect="1"/>
          </p:cNvPicPr>
          <p:nvPr/>
        </p:nvPicPr>
        <p:blipFill>
          <a:blip r:embed="rId4"/>
          <a:stretch>
            <a:fillRect/>
          </a:stretch>
        </p:blipFill>
        <p:spPr>
          <a:xfrm>
            <a:off x="11187443" y="3271978"/>
            <a:ext cx="416076" cy="444445"/>
          </a:xfrm>
          <a:prstGeom prst="rect">
            <a:avLst/>
          </a:prstGeom>
        </p:spPr>
      </p:pic>
      <p:pic>
        <p:nvPicPr>
          <p:cNvPr id="9" name="Grafik 8">
            <a:extLst>
              <a:ext uri="{FF2B5EF4-FFF2-40B4-BE49-F238E27FC236}">
                <a16:creationId xmlns:a16="http://schemas.microsoft.com/office/drawing/2014/main" id="{E423A313-9BB2-B715-9B0E-DD92E282626B}"/>
              </a:ext>
            </a:extLst>
          </p:cNvPr>
          <p:cNvPicPr>
            <a:picLocks noChangeAspect="1"/>
          </p:cNvPicPr>
          <p:nvPr/>
        </p:nvPicPr>
        <p:blipFill>
          <a:blip r:embed="rId5"/>
          <a:stretch>
            <a:fillRect/>
          </a:stretch>
        </p:blipFill>
        <p:spPr>
          <a:xfrm>
            <a:off x="11175284" y="3983654"/>
            <a:ext cx="463043" cy="453396"/>
          </a:xfrm>
          <a:prstGeom prst="rect">
            <a:avLst/>
          </a:prstGeom>
        </p:spPr>
      </p:pic>
      <p:pic>
        <p:nvPicPr>
          <p:cNvPr id="14" name="Grafik 13">
            <a:extLst>
              <a:ext uri="{FF2B5EF4-FFF2-40B4-BE49-F238E27FC236}">
                <a16:creationId xmlns:a16="http://schemas.microsoft.com/office/drawing/2014/main" id="{77E5E4E0-EB08-2429-15E7-D040E20A0F22}"/>
              </a:ext>
            </a:extLst>
          </p:cNvPr>
          <p:cNvPicPr>
            <a:picLocks noChangeAspect="1"/>
          </p:cNvPicPr>
          <p:nvPr/>
        </p:nvPicPr>
        <p:blipFill>
          <a:blip r:embed="rId6"/>
          <a:stretch>
            <a:fillRect/>
          </a:stretch>
        </p:blipFill>
        <p:spPr>
          <a:xfrm>
            <a:off x="11175284" y="2568048"/>
            <a:ext cx="406485" cy="411052"/>
          </a:xfrm>
          <a:prstGeom prst="rect">
            <a:avLst/>
          </a:prstGeom>
        </p:spPr>
      </p:pic>
    </p:spTree>
    <p:extLst>
      <p:ext uri="{BB962C8B-B14F-4D97-AF65-F5344CB8AC3E}">
        <p14:creationId xmlns:p14="http://schemas.microsoft.com/office/powerpoint/2010/main" val="4177377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E97E-5F52-1B76-37E8-2D47A85D77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6D5456-DF5F-AEF8-76D8-3E52E8156DDD}"/>
              </a:ext>
            </a:extLst>
          </p:cNvPr>
          <p:cNvSpPr>
            <a:spLocks noGrp="1"/>
          </p:cNvSpPr>
          <p:nvPr>
            <p:ph type="title"/>
          </p:nvPr>
        </p:nvSpPr>
        <p:spPr/>
        <p:txBody>
          <a:bodyPr/>
          <a:lstStyle/>
          <a:p>
            <a:r>
              <a:rPr lang="de-CH" dirty="0" err="1"/>
              <a:t>Dessiner</a:t>
            </a:r>
            <a:r>
              <a:rPr lang="de-CH" dirty="0"/>
              <a:t> </a:t>
            </a:r>
            <a:r>
              <a:rPr lang="de-CH" dirty="0" err="1"/>
              <a:t>une</a:t>
            </a:r>
            <a:r>
              <a:rPr lang="de-CH" dirty="0"/>
              <a:t> </a:t>
            </a:r>
            <a:r>
              <a:rPr lang="de-CH" dirty="0" err="1"/>
              <a:t>ligne</a:t>
            </a:r>
            <a:endParaRPr lang="de-CH" dirty="0"/>
          </a:p>
        </p:txBody>
      </p:sp>
      <p:sp>
        <p:nvSpPr>
          <p:cNvPr id="4" name="Foliennummernplatzhalter 3">
            <a:extLst>
              <a:ext uri="{FF2B5EF4-FFF2-40B4-BE49-F238E27FC236}">
                <a16:creationId xmlns:a16="http://schemas.microsoft.com/office/drawing/2014/main" id="{31481473-A935-8081-DA14-39E543E85126}"/>
              </a:ext>
            </a:extLst>
          </p:cNvPr>
          <p:cNvSpPr>
            <a:spLocks noGrp="1"/>
          </p:cNvSpPr>
          <p:nvPr>
            <p:ph type="sldNum" sz="quarter" idx="12"/>
          </p:nvPr>
        </p:nvSpPr>
        <p:spPr/>
        <p:txBody>
          <a:bodyPr/>
          <a:lstStyle/>
          <a:p>
            <a:fld id="{442AD375-037F-43D0-B059-5172DA06796A}" type="slidenum">
              <a:rPr lang="de-CH" smtClean="0"/>
              <a:pPr/>
              <a:t>26</a:t>
            </a:fld>
            <a:endParaRPr lang="de-CH"/>
          </a:p>
        </p:txBody>
      </p:sp>
      <p:sp>
        <p:nvSpPr>
          <p:cNvPr id="11" name="Textfeld 10">
            <a:extLst>
              <a:ext uri="{FF2B5EF4-FFF2-40B4-BE49-F238E27FC236}">
                <a16:creationId xmlns:a16="http://schemas.microsoft.com/office/drawing/2014/main" id="{04CFD346-B506-BA4B-E309-29DF1993B90C}"/>
              </a:ext>
            </a:extLst>
          </p:cNvPr>
          <p:cNvSpPr txBox="1"/>
          <p:nvPr/>
        </p:nvSpPr>
        <p:spPr>
          <a:xfrm>
            <a:off x="8246963" y="1858878"/>
            <a:ext cx="3495554" cy="2585323"/>
          </a:xfrm>
          <a:prstGeom prst="rect">
            <a:avLst/>
          </a:prstGeom>
          <a:noFill/>
        </p:spPr>
        <p:txBody>
          <a:bodyPr wrap="square" lIns="0" tIns="0" rIns="0" bIns="0" rtlCol="0">
            <a:spAutoFit/>
          </a:bodyPr>
          <a:lstStyle/>
          <a:p>
            <a:r>
              <a:rPr lang="fr-FR" sz="2400" dirty="0"/>
              <a:t>Dans le formulaire qui s'ouvre, entrez le nom de la ligne et la couleur souhaitée.</a:t>
            </a:r>
          </a:p>
          <a:p>
            <a:endParaRPr lang="fr-FR" sz="2400" dirty="0"/>
          </a:p>
          <a:p>
            <a:r>
              <a:rPr lang="fr-FR" sz="2400" dirty="0"/>
              <a:t>Enregistrez </a:t>
            </a:r>
          </a:p>
          <a:p>
            <a:r>
              <a:rPr lang="fr-FR" sz="2400" dirty="0"/>
              <a:t>la ligne avec</a:t>
            </a:r>
          </a:p>
        </p:txBody>
      </p:sp>
      <p:sp>
        <p:nvSpPr>
          <p:cNvPr id="5" name="AutoShape 2">
            <a:extLst>
              <a:ext uri="{FF2B5EF4-FFF2-40B4-BE49-F238E27FC236}">
                <a16:creationId xmlns:a16="http://schemas.microsoft.com/office/drawing/2014/main" id="{1598DFAA-C839-473E-83C9-005B83B725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6" name="Grafik 5">
            <a:extLst>
              <a:ext uri="{FF2B5EF4-FFF2-40B4-BE49-F238E27FC236}">
                <a16:creationId xmlns:a16="http://schemas.microsoft.com/office/drawing/2014/main" id="{0A90F4A4-5B95-65AE-68B4-74375185780C}"/>
              </a:ext>
            </a:extLst>
          </p:cNvPr>
          <p:cNvPicPr>
            <a:picLocks noChangeAspect="1"/>
          </p:cNvPicPr>
          <p:nvPr/>
        </p:nvPicPr>
        <p:blipFill>
          <a:blip r:embed="rId3"/>
          <a:stretch>
            <a:fillRect/>
          </a:stretch>
        </p:blipFill>
        <p:spPr>
          <a:xfrm>
            <a:off x="5447816" y="549000"/>
            <a:ext cx="2657812" cy="5760000"/>
          </a:xfrm>
          <a:prstGeom prst="rect">
            <a:avLst/>
          </a:prstGeom>
        </p:spPr>
      </p:pic>
      <p:pic>
        <p:nvPicPr>
          <p:cNvPr id="10" name="Grafik 9">
            <a:extLst>
              <a:ext uri="{FF2B5EF4-FFF2-40B4-BE49-F238E27FC236}">
                <a16:creationId xmlns:a16="http://schemas.microsoft.com/office/drawing/2014/main" id="{CB7EC219-B0D9-B293-9E56-B7C191832AB7}"/>
              </a:ext>
            </a:extLst>
          </p:cNvPr>
          <p:cNvPicPr>
            <a:picLocks noChangeAspect="1"/>
          </p:cNvPicPr>
          <p:nvPr/>
        </p:nvPicPr>
        <p:blipFill>
          <a:blip r:embed="rId4"/>
          <a:stretch>
            <a:fillRect/>
          </a:stretch>
        </p:blipFill>
        <p:spPr>
          <a:xfrm>
            <a:off x="10138203" y="4069154"/>
            <a:ext cx="342964" cy="364399"/>
          </a:xfrm>
          <a:prstGeom prst="rect">
            <a:avLst/>
          </a:prstGeom>
          <a:ln>
            <a:solidFill>
              <a:schemeClr val="bg1">
                <a:lumMod val="85000"/>
              </a:schemeClr>
            </a:solidFill>
          </a:ln>
        </p:spPr>
      </p:pic>
    </p:spTree>
    <p:extLst>
      <p:ext uri="{BB962C8B-B14F-4D97-AF65-F5344CB8AC3E}">
        <p14:creationId xmlns:p14="http://schemas.microsoft.com/office/powerpoint/2010/main" val="2009226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D9441-2E6C-3958-64D2-8A829E14677F}"/>
              </a:ext>
            </a:extLst>
          </p:cNvPr>
          <p:cNvSpPr>
            <a:spLocks noGrp="1"/>
          </p:cNvSpPr>
          <p:nvPr>
            <p:ph type="title"/>
          </p:nvPr>
        </p:nvSpPr>
        <p:spPr/>
        <p:txBody>
          <a:bodyPr/>
          <a:lstStyle/>
          <a:p>
            <a:r>
              <a:rPr lang="de-CH" dirty="0" err="1"/>
              <a:t>Formulaires</a:t>
            </a:r>
            <a:endParaRPr lang="de-CH" dirty="0"/>
          </a:p>
        </p:txBody>
      </p:sp>
      <p:sp>
        <p:nvSpPr>
          <p:cNvPr id="4" name="Foliennummernplatzhalter 3">
            <a:extLst>
              <a:ext uri="{FF2B5EF4-FFF2-40B4-BE49-F238E27FC236}">
                <a16:creationId xmlns:a16="http://schemas.microsoft.com/office/drawing/2014/main" id="{597A7F20-9F62-2CD7-EC53-73159044ADA8}"/>
              </a:ext>
            </a:extLst>
          </p:cNvPr>
          <p:cNvSpPr>
            <a:spLocks noGrp="1"/>
          </p:cNvSpPr>
          <p:nvPr>
            <p:ph type="sldNum" sz="quarter" idx="12"/>
          </p:nvPr>
        </p:nvSpPr>
        <p:spPr/>
        <p:txBody>
          <a:bodyPr/>
          <a:lstStyle/>
          <a:p>
            <a:fld id="{442AD375-037F-43D0-B059-5172DA06796A}" type="slidenum">
              <a:rPr lang="de-CH" smtClean="0"/>
              <a:pPr/>
              <a:t>27</a:t>
            </a:fld>
            <a:endParaRPr lang="de-CH"/>
          </a:p>
        </p:txBody>
      </p:sp>
      <p:pic>
        <p:nvPicPr>
          <p:cNvPr id="12" name="Grafik 11">
            <a:extLst>
              <a:ext uri="{FF2B5EF4-FFF2-40B4-BE49-F238E27FC236}">
                <a16:creationId xmlns:a16="http://schemas.microsoft.com/office/drawing/2014/main" id="{4E8D7467-00C7-D692-A919-7B0F457D4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124" y="892591"/>
            <a:ext cx="2657812" cy="5760000"/>
          </a:xfrm>
          <a:prstGeom prst="rect">
            <a:avLst/>
          </a:prstGeom>
          <a:ln>
            <a:solidFill>
              <a:schemeClr val="bg2">
                <a:lumMod val="50000"/>
              </a:schemeClr>
            </a:solidFill>
          </a:ln>
        </p:spPr>
      </p:pic>
      <p:sp>
        <p:nvSpPr>
          <p:cNvPr id="14" name="Pfeil: gestreift nach rechts 13">
            <a:extLst>
              <a:ext uri="{FF2B5EF4-FFF2-40B4-BE49-F238E27FC236}">
                <a16:creationId xmlns:a16="http://schemas.microsoft.com/office/drawing/2014/main" id="{D63E1C87-7C25-D684-62EC-29F883633001}"/>
              </a:ext>
            </a:extLst>
          </p:cNvPr>
          <p:cNvSpPr/>
          <p:nvPr/>
        </p:nvSpPr>
        <p:spPr>
          <a:xfrm flipH="1">
            <a:off x="5586077" y="2805331"/>
            <a:ext cx="746145"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sp>
        <p:nvSpPr>
          <p:cNvPr id="13" name="Textfeld 12">
            <a:extLst>
              <a:ext uri="{FF2B5EF4-FFF2-40B4-BE49-F238E27FC236}">
                <a16:creationId xmlns:a16="http://schemas.microsoft.com/office/drawing/2014/main" id="{321B8033-6337-461B-E724-A34E628DE567}"/>
              </a:ext>
            </a:extLst>
          </p:cNvPr>
          <p:cNvSpPr txBox="1"/>
          <p:nvPr/>
        </p:nvSpPr>
        <p:spPr>
          <a:xfrm>
            <a:off x="7175501" y="892591"/>
            <a:ext cx="4354418" cy="1477328"/>
          </a:xfrm>
          <a:prstGeom prst="rect">
            <a:avLst/>
          </a:prstGeom>
          <a:noFill/>
        </p:spPr>
        <p:txBody>
          <a:bodyPr wrap="square" lIns="0" tIns="0" rIns="0" bIns="0" rtlCol="0">
            <a:spAutoFit/>
          </a:bodyPr>
          <a:lstStyle/>
          <a:p>
            <a:r>
              <a:rPr lang="de-CH" sz="2400" dirty="0"/>
              <a:t>Dashboard:</a:t>
            </a:r>
            <a:br>
              <a:rPr lang="de-CH" sz="2400" dirty="0"/>
            </a:br>
            <a:r>
              <a:rPr lang="fr-FR" sz="2400" dirty="0"/>
              <a:t>Appuyez longuement sur la couche « Lines » pour ouvrir le menu.</a:t>
            </a:r>
            <a:endParaRPr lang="de-CH" sz="2400" dirty="0"/>
          </a:p>
        </p:txBody>
      </p:sp>
      <p:sp>
        <p:nvSpPr>
          <p:cNvPr id="16" name="Pfeil: gestreift nach rechts 15">
            <a:extLst>
              <a:ext uri="{FF2B5EF4-FFF2-40B4-BE49-F238E27FC236}">
                <a16:creationId xmlns:a16="http://schemas.microsoft.com/office/drawing/2014/main" id="{196FC1F7-93C1-9B8F-7CF6-3952DEEEF6F6}"/>
              </a:ext>
            </a:extLst>
          </p:cNvPr>
          <p:cNvSpPr/>
          <p:nvPr/>
        </p:nvSpPr>
        <p:spPr>
          <a:xfrm flipH="1">
            <a:off x="5826526" y="4155676"/>
            <a:ext cx="640418"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5" name="Grafik 4">
            <a:extLst>
              <a:ext uri="{FF2B5EF4-FFF2-40B4-BE49-F238E27FC236}">
                <a16:creationId xmlns:a16="http://schemas.microsoft.com/office/drawing/2014/main" id="{3D65B7AA-4ABF-CA24-EAEF-A2BD9991F0A1}"/>
              </a:ext>
            </a:extLst>
          </p:cNvPr>
          <p:cNvPicPr>
            <a:picLocks noChangeAspect="1"/>
          </p:cNvPicPr>
          <p:nvPr/>
        </p:nvPicPr>
        <p:blipFill>
          <a:blip r:embed="rId4"/>
          <a:stretch>
            <a:fillRect/>
          </a:stretch>
        </p:blipFill>
        <p:spPr>
          <a:xfrm>
            <a:off x="3797116" y="892591"/>
            <a:ext cx="2657812" cy="5760000"/>
          </a:xfrm>
          <a:prstGeom prst="rect">
            <a:avLst/>
          </a:prstGeom>
        </p:spPr>
      </p:pic>
      <p:sp>
        <p:nvSpPr>
          <p:cNvPr id="15" name="Pfeil: gestreift nach rechts 14">
            <a:extLst>
              <a:ext uri="{FF2B5EF4-FFF2-40B4-BE49-F238E27FC236}">
                <a16:creationId xmlns:a16="http://schemas.microsoft.com/office/drawing/2014/main" id="{C0881F35-1A51-8563-DAA2-963EAA8A8EB5}"/>
              </a:ext>
            </a:extLst>
          </p:cNvPr>
          <p:cNvSpPr/>
          <p:nvPr/>
        </p:nvSpPr>
        <p:spPr>
          <a:xfrm flipH="1">
            <a:off x="5682855" y="4155675"/>
            <a:ext cx="742316"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8" name="Grafik 7">
            <a:extLst>
              <a:ext uri="{FF2B5EF4-FFF2-40B4-BE49-F238E27FC236}">
                <a16:creationId xmlns:a16="http://schemas.microsoft.com/office/drawing/2014/main" id="{BD6EB1A7-03A5-2733-B1B6-BD80AD51F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116" y="892591"/>
            <a:ext cx="2657812" cy="5760000"/>
          </a:xfrm>
          <a:prstGeom prst="rect">
            <a:avLst/>
          </a:prstGeom>
          <a:ln>
            <a:solidFill>
              <a:schemeClr val="bg2">
                <a:lumMod val="50000"/>
              </a:schemeClr>
            </a:solidFill>
          </a:ln>
        </p:spPr>
      </p:pic>
      <p:sp>
        <p:nvSpPr>
          <p:cNvPr id="17" name="Textfeld 16">
            <a:extLst>
              <a:ext uri="{FF2B5EF4-FFF2-40B4-BE49-F238E27FC236}">
                <a16:creationId xmlns:a16="http://schemas.microsoft.com/office/drawing/2014/main" id="{AF026EE6-FA71-EDC6-FD63-60AF18768C2B}"/>
              </a:ext>
            </a:extLst>
          </p:cNvPr>
          <p:cNvSpPr txBox="1"/>
          <p:nvPr/>
        </p:nvSpPr>
        <p:spPr>
          <a:xfrm>
            <a:off x="7220108" y="2505671"/>
            <a:ext cx="4354418" cy="1107996"/>
          </a:xfrm>
          <a:prstGeom prst="rect">
            <a:avLst/>
          </a:prstGeom>
          <a:noFill/>
        </p:spPr>
        <p:txBody>
          <a:bodyPr wrap="square" lIns="0" tIns="0" rIns="0" bIns="0" rtlCol="0">
            <a:spAutoFit/>
          </a:bodyPr>
          <a:lstStyle/>
          <a:p>
            <a:r>
              <a:rPr lang="fr-FR" sz="2400" dirty="0"/>
              <a:t>« Afficher la liste des objets » affiche une liste de toutes les lignes.</a:t>
            </a:r>
          </a:p>
        </p:txBody>
      </p:sp>
      <p:sp>
        <p:nvSpPr>
          <p:cNvPr id="25" name="Pfeil: gestreift nach rechts 24">
            <a:extLst>
              <a:ext uri="{FF2B5EF4-FFF2-40B4-BE49-F238E27FC236}">
                <a16:creationId xmlns:a16="http://schemas.microsoft.com/office/drawing/2014/main" id="{3D6E6463-8819-4724-FC58-62D14509358A}"/>
              </a:ext>
            </a:extLst>
          </p:cNvPr>
          <p:cNvSpPr/>
          <p:nvPr/>
        </p:nvSpPr>
        <p:spPr>
          <a:xfrm flipH="1">
            <a:off x="5297636" y="4401351"/>
            <a:ext cx="742316"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0" name="Grafik 9">
            <a:extLst>
              <a:ext uri="{FF2B5EF4-FFF2-40B4-BE49-F238E27FC236}">
                <a16:creationId xmlns:a16="http://schemas.microsoft.com/office/drawing/2014/main" id="{7F829FAE-F8CF-3456-168B-A76A2A4F6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9063" y="892591"/>
            <a:ext cx="2657812" cy="5760000"/>
          </a:xfrm>
          <a:prstGeom prst="rect">
            <a:avLst/>
          </a:prstGeom>
          <a:ln>
            <a:solidFill>
              <a:schemeClr val="bg2">
                <a:lumMod val="50000"/>
              </a:schemeClr>
            </a:solidFill>
          </a:ln>
        </p:spPr>
      </p:pic>
      <p:sp>
        <p:nvSpPr>
          <p:cNvPr id="18" name="Textfeld 17">
            <a:extLst>
              <a:ext uri="{FF2B5EF4-FFF2-40B4-BE49-F238E27FC236}">
                <a16:creationId xmlns:a16="http://schemas.microsoft.com/office/drawing/2014/main" id="{4A116A11-E229-FB8F-9300-907E4440B9FE}"/>
              </a:ext>
            </a:extLst>
          </p:cNvPr>
          <p:cNvSpPr txBox="1"/>
          <p:nvPr/>
        </p:nvSpPr>
        <p:spPr>
          <a:xfrm>
            <a:off x="7175501" y="3760126"/>
            <a:ext cx="4354418" cy="738664"/>
          </a:xfrm>
          <a:prstGeom prst="rect">
            <a:avLst/>
          </a:prstGeom>
          <a:noFill/>
        </p:spPr>
        <p:txBody>
          <a:bodyPr wrap="square" lIns="0" tIns="0" rIns="0" bIns="0" rtlCol="0">
            <a:spAutoFit/>
          </a:bodyPr>
          <a:lstStyle/>
          <a:p>
            <a:r>
              <a:rPr lang="fr-FR" sz="2400" dirty="0"/>
              <a:t>Cliquez sur un objet pour ouvrir le formulaire correspondant.</a:t>
            </a:r>
          </a:p>
        </p:txBody>
      </p:sp>
      <p:sp>
        <p:nvSpPr>
          <p:cNvPr id="19" name="Textfeld 18">
            <a:extLst>
              <a:ext uri="{FF2B5EF4-FFF2-40B4-BE49-F238E27FC236}">
                <a16:creationId xmlns:a16="http://schemas.microsoft.com/office/drawing/2014/main" id="{FF28B797-9D08-F1D3-67BD-0A3E50ABE4BB}"/>
              </a:ext>
            </a:extLst>
          </p:cNvPr>
          <p:cNvSpPr txBox="1"/>
          <p:nvPr/>
        </p:nvSpPr>
        <p:spPr>
          <a:xfrm>
            <a:off x="7220108" y="4857414"/>
            <a:ext cx="4354418" cy="1107996"/>
          </a:xfrm>
          <a:prstGeom prst="rect">
            <a:avLst/>
          </a:prstGeom>
          <a:noFill/>
        </p:spPr>
        <p:txBody>
          <a:bodyPr wrap="square" lIns="0" tIns="0" rIns="0" bIns="0" rtlCol="0">
            <a:spAutoFit/>
          </a:bodyPr>
          <a:lstStyle/>
          <a:p>
            <a:r>
              <a:rPr lang="fr-FR" sz="2400" dirty="0"/>
              <a:t>Le formulaire contient toutes les données enregistrées avec l'objet.</a:t>
            </a:r>
          </a:p>
        </p:txBody>
      </p:sp>
      <p:sp>
        <p:nvSpPr>
          <p:cNvPr id="20" name="Pfeil: gestreift nach rechts 19">
            <a:extLst>
              <a:ext uri="{FF2B5EF4-FFF2-40B4-BE49-F238E27FC236}">
                <a16:creationId xmlns:a16="http://schemas.microsoft.com/office/drawing/2014/main" id="{82C5A412-C285-1225-1C49-DAC11D340A02}"/>
              </a:ext>
            </a:extLst>
          </p:cNvPr>
          <p:cNvSpPr/>
          <p:nvPr/>
        </p:nvSpPr>
        <p:spPr>
          <a:xfrm rot="18971602">
            <a:off x="5273959" y="1448190"/>
            <a:ext cx="709021" cy="36933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1" name="Textfeld 20">
            <a:extLst>
              <a:ext uri="{FF2B5EF4-FFF2-40B4-BE49-F238E27FC236}">
                <a16:creationId xmlns:a16="http://schemas.microsoft.com/office/drawing/2014/main" id="{18A9A324-CECA-7EFB-DAD1-C660E5D11600}"/>
              </a:ext>
            </a:extLst>
          </p:cNvPr>
          <p:cNvSpPr txBox="1"/>
          <p:nvPr/>
        </p:nvSpPr>
        <p:spPr>
          <a:xfrm>
            <a:off x="550863" y="3280485"/>
            <a:ext cx="3082514" cy="1477328"/>
          </a:xfrm>
          <a:prstGeom prst="rect">
            <a:avLst/>
          </a:prstGeom>
          <a:noFill/>
        </p:spPr>
        <p:txBody>
          <a:bodyPr wrap="square" lIns="0" tIns="0" rIns="0" bIns="0" rtlCol="0">
            <a:spAutoFit/>
          </a:bodyPr>
          <a:lstStyle/>
          <a:p>
            <a:r>
              <a:rPr lang="fr-FR" sz="2400" dirty="0"/>
              <a:t>Après avoir cliqué sur le crayon, certaines données peuvent être modifiées.</a:t>
            </a:r>
          </a:p>
        </p:txBody>
      </p:sp>
    </p:spTree>
    <p:extLst>
      <p:ext uri="{BB962C8B-B14F-4D97-AF65-F5344CB8AC3E}">
        <p14:creationId xmlns:p14="http://schemas.microsoft.com/office/powerpoint/2010/main" val="38258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2" presetClass="entr" presetSubtype="4" fill="hold" grpId="0" nodeType="afterEffect">
                                  <p:stCondLst>
                                    <p:cond delay="10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10" presetClass="entr" presetSubtype="0" fill="hold" grpId="0" nodeType="afterEffect">
                                  <p:stCondLst>
                                    <p:cond delay="10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par>
                          <p:cTn id="44" fill="hold">
                            <p:stCondLst>
                              <p:cond delay="0"/>
                            </p:stCondLst>
                            <p:childTnLst>
                              <p:par>
                                <p:cTn id="45" presetID="10" presetClass="entr" presetSubtype="0" fill="hold" grpId="0" nodeType="afterEffect">
                                  <p:stCondLst>
                                    <p:cond delay="10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0"/>
                            </p:stCondLst>
                            <p:childTnLst>
                              <p:par>
                                <p:cTn id="53" presetID="10" presetClass="entr" presetSubtype="0" fill="hold" grpId="0" nodeType="afterEffect">
                                  <p:stCondLst>
                                    <p:cond delay="10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6" grpId="0" animBg="1"/>
      <p:bldP spid="15" grpId="0" animBg="1"/>
      <p:bldP spid="17" grpId="0"/>
      <p:bldP spid="25" grpId="0" animBg="1"/>
      <p:bldP spid="18" grpId="0"/>
      <p:bldP spid="19" grpId="0"/>
      <p:bldP spid="2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30847-DAF8-E6DA-ECC9-FEFD762F83C5}"/>
              </a:ext>
            </a:extLst>
          </p:cNvPr>
          <p:cNvSpPr>
            <a:spLocks noGrp="1"/>
          </p:cNvSpPr>
          <p:nvPr>
            <p:ph type="title"/>
          </p:nvPr>
        </p:nvSpPr>
        <p:spPr>
          <a:xfrm>
            <a:off x="553453" y="752271"/>
            <a:ext cx="11087685" cy="1118937"/>
          </a:xfrm>
        </p:spPr>
        <p:txBody>
          <a:bodyPr/>
          <a:lstStyle/>
          <a:p>
            <a:r>
              <a:rPr lang="de-CH" dirty="0"/>
              <a:t>Tracking</a:t>
            </a:r>
          </a:p>
        </p:txBody>
      </p:sp>
      <p:sp>
        <p:nvSpPr>
          <p:cNvPr id="4" name="Foliennummernplatzhalter 3">
            <a:extLst>
              <a:ext uri="{FF2B5EF4-FFF2-40B4-BE49-F238E27FC236}">
                <a16:creationId xmlns:a16="http://schemas.microsoft.com/office/drawing/2014/main" id="{E728296C-D231-72E4-65D1-B16E332F746F}"/>
              </a:ext>
            </a:extLst>
          </p:cNvPr>
          <p:cNvSpPr>
            <a:spLocks noGrp="1"/>
          </p:cNvSpPr>
          <p:nvPr>
            <p:ph type="sldNum" sz="quarter" idx="12"/>
          </p:nvPr>
        </p:nvSpPr>
        <p:spPr/>
        <p:txBody>
          <a:bodyPr/>
          <a:lstStyle/>
          <a:p>
            <a:fld id="{442AD375-037F-43D0-B059-5172DA06796A}" type="slidenum">
              <a:rPr lang="de-CH" smtClean="0"/>
              <a:pPr/>
              <a:t>28</a:t>
            </a:fld>
            <a:endParaRPr lang="de-CH"/>
          </a:p>
        </p:txBody>
      </p:sp>
      <p:sp>
        <p:nvSpPr>
          <p:cNvPr id="12" name="Textfeld 11">
            <a:extLst>
              <a:ext uri="{FF2B5EF4-FFF2-40B4-BE49-F238E27FC236}">
                <a16:creationId xmlns:a16="http://schemas.microsoft.com/office/drawing/2014/main" id="{6F4CBBED-E36D-A3A3-592C-5AD52F53D63C}"/>
              </a:ext>
            </a:extLst>
          </p:cNvPr>
          <p:cNvSpPr txBox="1"/>
          <p:nvPr/>
        </p:nvSpPr>
        <p:spPr>
          <a:xfrm>
            <a:off x="6334368" y="819280"/>
            <a:ext cx="4883648" cy="738664"/>
          </a:xfrm>
          <a:prstGeom prst="rect">
            <a:avLst/>
          </a:prstGeom>
          <a:noFill/>
        </p:spPr>
        <p:txBody>
          <a:bodyPr wrap="square" lIns="0" tIns="0" rIns="0" bIns="0" rtlCol="0">
            <a:spAutoFit/>
          </a:bodyPr>
          <a:lstStyle/>
          <a:p>
            <a:r>
              <a:rPr lang="fr-FR" sz="2400" dirty="0"/>
              <a:t>Appuyez longuement sur la couche Tracks.</a:t>
            </a:r>
          </a:p>
        </p:txBody>
      </p:sp>
      <p:sp>
        <p:nvSpPr>
          <p:cNvPr id="13" name="Textfeld 12">
            <a:extLst>
              <a:ext uri="{FF2B5EF4-FFF2-40B4-BE49-F238E27FC236}">
                <a16:creationId xmlns:a16="http://schemas.microsoft.com/office/drawing/2014/main" id="{4CFFE995-FCE1-D83C-7451-C1A2D54FB71E}"/>
              </a:ext>
            </a:extLst>
          </p:cNvPr>
          <p:cNvSpPr txBox="1"/>
          <p:nvPr/>
        </p:nvSpPr>
        <p:spPr>
          <a:xfrm>
            <a:off x="6420105" y="1983343"/>
            <a:ext cx="4968247" cy="738664"/>
          </a:xfrm>
          <a:prstGeom prst="rect">
            <a:avLst/>
          </a:prstGeom>
          <a:noFill/>
        </p:spPr>
        <p:txBody>
          <a:bodyPr wrap="square" lIns="0" tIns="0" rIns="0" bIns="0" rtlCol="0">
            <a:spAutoFit/>
          </a:bodyPr>
          <a:lstStyle/>
          <a:p>
            <a:r>
              <a:rPr lang="fr-FR" sz="2400" dirty="0"/>
              <a:t>Sélectionnez ensuite «Paramètre du suivi».</a:t>
            </a:r>
          </a:p>
        </p:txBody>
      </p:sp>
      <p:sp>
        <p:nvSpPr>
          <p:cNvPr id="15" name="Textfeld 14">
            <a:extLst>
              <a:ext uri="{FF2B5EF4-FFF2-40B4-BE49-F238E27FC236}">
                <a16:creationId xmlns:a16="http://schemas.microsoft.com/office/drawing/2014/main" id="{477FBA2A-0B0C-1715-96E3-D775743D5E21}"/>
              </a:ext>
            </a:extLst>
          </p:cNvPr>
          <p:cNvSpPr txBox="1"/>
          <p:nvPr/>
        </p:nvSpPr>
        <p:spPr>
          <a:xfrm>
            <a:off x="6420105" y="2975483"/>
            <a:ext cx="3970116" cy="369332"/>
          </a:xfrm>
          <a:prstGeom prst="rect">
            <a:avLst/>
          </a:prstGeom>
          <a:noFill/>
        </p:spPr>
        <p:txBody>
          <a:bodyPr wrap="square" lIns="0" tIns="0" rIns="0" bIns="0" rtlCol="0">
            <a:spAutoFit/>
          </a:bodyPr>
          <a:lstStyle/>
          <a:p>
            <a:r>
              <a:rPr lang="de-CH" sz="2400" dirty="0" err="1"/>
              <a:t>Configurer</a:t>
            </a:r>
            <a:r>
              <a:rPr lang="de-CH" sz="2400" dirty="0"/>
              <a:t> le </a:t>
            </a:r>
            <a:r>
              <a:rPr lang="de-CH" sz="2400" dirty="0" err="1"/>
              <a:t>suivi</a:t>
            </a:r>
            <a:r>
              <a:rPr lang="de-CH" sz="2400" dirty="0"/>
              <a:t>.</a:t>
            </a:r>
          </a:p>
        </p:txBody>
      </p:sp>
      <p:sp>
        <p:nvSpPr>
          <p:cNvPr id="18" name="Textfeld 17">
            <a:extLst>
              <a:ext uri="{FF2B5EF4-FFF2-40B4-BE49-F238E27FC236}">
                <a16:creationId xmlns:a16="http://schemas.microsoft.com/office/drawing/2014/main" id="{E5A46C3E-DDEF-19EC-C428-734AFCFE7A72}"/>
              </a:ext>
            </a:extLst>
          </p:cNvPr>
          <p:cNvSpPr txBox="1"/>
          <p:nvPr/>
        </p:nvSpPr>
        <p:spPr>
          <a:xfrm>
            <a:off x="6412701" y="4077466"/>
            <a:ext cx="3970116" cy="738664"/>
          </a:xfrm>
          <a:prstGeom prst="rect">
            <a:avLst/>
          </a:prstGeom>
          <a:noFill/>
        </p:spPr>
        <p:txBody>
          <a:bodyPr wrap="square" lIns="0" tIns="0" rIns="0" bIns="0" rtlCol="0">
            <a:spAutoFit/>
          </a:bodyPr>
          <a:lstStyle/>
          <a:p>
            <a:r>
              <a:rPr lang="fr-FR" sz="2400" dirty="0"/>
              <a:t>Entrer la distance maximale tolérée.</a:t>
            </a:r>
          </a:p>
        </p:txBody>
      </p:sp>
      <p:sp>
        <p:nvSpPr>
          <p:cNvPr id="3" name="AutoShape 2">
            <a:extLst>
              <a:ext uri="{FF2B5EF4-FFF2-40B4-BE49-F238E27FC236}">
                <a16:creationId xmlns:a16="http://schemas.microsoft.com/office/drawing/2014/main" id="{704847E4-88A5-37F0-0074-F3EBE697DB84}"/>
              </a:ext>
            </a:extLst>
          </p:cNvPr>
          <p:cNvSpPr>
            <a:spLocks noChangeAspect="1" noChangeArrowheads="1"/>
          </p:cNvSpPr>
          <p:nvPr/>
        </p:nvSpPr>
        <p:spPr bwMode="auto">
          <a:xfrm>
            <a:off x="5641979" y="30077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8" name="Grafik 7">
            <a:extLst>
              <a:ext uri="{FF2B5EF4-FFF2-40B4-BE49-F238E27FC236}">
                <a16:creationId xmlns:a16="http://schemas.microsoft.com/office/drawing/2014/main" id="{94D62C4B-9C1D-8226-74B2-6F88A66BB2B5}"/>
              </a:ext>
            </a:extLst>
          </p:cNvPr>
          <p:cNvPicPr>
            <a:picLocks noChangeAspect="1"/>
          </p:cNvPicPr>
          <p:nvPr/>
        </p:nvPicPr>
        <p:blipFill>
          <a:blip r:embed="rId3"/>
          <a:stretch>
            <a:fillRect/>
          </a:stretch>
        </p:blipFill>
        <p:spPr>
          <a:xfrm>
            <a:off x="3309271" y="752271"/>
            <a:ext cx="2657813" cy="5760000"/>
          </a:xfrm>
          <a:prstGeom prst="rect">
            <a:avLst/>
          </a:prstGeom>
          <a:ln>
            <a:solidFill>
              <a:schemeClr val="bg1">
                <a:lumMod val="85000"/>
              </a:schemeClr>
            </a:solidFill>
          </a:ln>
        </p:spPr>
      </p:pic>
      <p:sp>
        <p:nvSpPr>
          <p:cNvPr id="10" name="Pfeil: gestreift nach rechts 9">
            <a:extLst>
              <a:ext uri="{FF2B5EF4-FFF2-40B4-BE49-F238E27FC236}">
                <a16:creationId xmlns:a16="http://schemas.microsoft.com/office/drawing/2014/main" id="{76863D87-F017-BD98-7880-8EC6257B19B4}"/>
              </a:ext>
            </a:extLst>
          </p:cNvPr>
          <p:cNvSpPr/>
          <p:nvPr/>
        </p:nvSpPr>
        <p:spPr>
          <a:xfrm flipH="1">
            <a:off x="4695081" y="2206673"/>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21" name="Grafik 20">
            <a:extLst>
              <a:ext uri="{FF2B5EF4-FFF2-40B4-BE49-F238E27FC236}">
                <a16:creationId xmlns:a16="http://schemas.microsoft.com/office/drawing/2014/main" id="{3EEE5109-BFEA-D19F-81B0-300F305639F9}"/>
              </a:ext>
            </a:extLst>
          </p:cNvPr>
          <p:cNvPicPr>
            <a:picLocks noChangeAspect="1"/>
          </p:cNvPicPr>
          <p:nvPr/>
        </p:nvPicPr>
        <p:blipFill>
          <a:blip r:embed="rId4"/>
          <a:stretch>
            <a:fillRect/>
          </a:stretch>
        </p:blipFill>
        <p:spPr>
          <a:xfrm>
            <a:off x="3297291" y="758444"/>
            <a:ext cx="2657812" cy="5760000"/>
          </a:xfrm>
          <a:prstGeom prst="rect">
            <a:avLst/>
          </a:prstGeom>
        </p:spPr>
      </p:pic>
      <p:sp>
        <p:nvSpPr>
          <p:cNvPr id="11" name="Pfeil: gestreift nach rechts 10">
            <a:extLst>
              <a:ext uri="{FF2B5EF4-FFF2-40B4-BE49-F238E27FC236}">
                <a16:creationId xmlns:a16="http://schemas.microsoft.com/office/drawing/2014/main" id="{6CF11C52-A172-C895-A592-218CCBE3ED17}"/>
              </a:ext>
            </a:extLst>
          </p:cNvPr>
          <p:cNvSpPr/>
          <p:nvPr/>
        </p:nvSpPr>
        <p:spPr>
          <a:xfrm flipH="1">
            <a:off x="4989110" y="4446798"/>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22" name="Grafik 21">
            <a:extLst>
              <a:ext uri="{FF2B5EF4-FFF2-40B4-BE49-F238E27FC236}">
                <a16:creationId xmlns:a16="http://schemas.microsoft.com/office/drawing/2014/main" id="{363316DA-8CDC-7E67-4395-0EF790BE82A5}"/>
              </a:ext>
            </a:extLst>
          </p:cNvPr>
          <p:cNvPicPr>
            <a:picLocks noChangeAspect="1"/>
          </p:cNvPicPr>
          <p:nvPr/>
        </p:nvPicPr>
        <p:blipFill>
          <a:blip r:embed="rId5"/>
          <a:stretch>
            <a:fillRect/>
          </a:stretch>
        </p:blipFill>
        <p:spPr>
          <a:xfrm>
            <a:off x="3341148" y="766022"/>
            <a:ext cx="2657812" cy="5760000"/>
          </a:xfrm>
          <a:prstGeom prst="rect">
            <a:avLst/>
          </a:prstGeom>
        </p:spPr>
      </p:pic>
      <p:pic>
        <p:nvPicPr>
          <p:cNvPr id="6" name="Grafik 5">
            <a:extLst>
              <a:ext uri="{FF2B5EF4-FFF2-40B4-BE49-F238E27FC236}">
                <a16:creationId xmlns:a16="http://schemas.microsoft.com/office/drawing/2014/main" id="{66C328ED-4592-9CB0-A5F2-AD2810AE42AC}"/>
              </a:ext>
            </a:extLst>
          </p:cNvPr>
          <p:cNvPicPr>
            <a:picLocks noChangeAspect="1"/>
          </p:cNvPicPr>
          <p:nvPr/>
        </p:nvPicPr>
        <p:blipFill>
          <a:blip r:embed="rId6"/>
          <a:srcRect t="30026"/>
          <a:stretch>
            <a:fillRect/>
          </a:stretch>
        </p:blipFill>
        <p:spPr>
          <a:xfrm>
            <a:off x="3388657" y="2413716"/>
            <a:ext cx="2645832" cy="40123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9" name="Ellipse 18">
            <a:extLst>
              <a:ext uri="{FF2B5EF4-FFF2-40B4-BE49-F238E27FC236}">
                <a16:creationId xmlns:a16="http://schemas.microsoft.com/office/drawing/2014/main" id="{2B2840A9-41D2-4563-6D7E-85E12312B7BE}"/>
              </a:ext>
            </a:extLst>
          </p:cNvPr>
          <p:cNvSpPr/>
          <p:nvPr/>
        </p:nvSpPr>
        <p:spPr>
          <a:xfrm>
            <a:off x="5256363" y="3045632"/>
            <a:ext cx="647989" cy="499820"/>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42277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8" grpId="0"/>
      <p:bldP spid="10" grpId="0" animBg="1"/>
      <p:bldP spid="11"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D98A7-F8A4-BBCE-6B91-5F2DE3FA1144}"/>
              </a:ext>
            </a:extLst>
          </p:cNvPr>
          <p:cNvSpPr>
            <a:spLocks noGrp="1"/>
          </p:cNvSpPr>
          <p:nvPr>
            <p:ph type="title"/>
          </p:nvPr>
        </p:nvSpPr>
        <p:spPr/>
        <p:txBody>
          <a:bodyPr/>
          <a:lstStyle/>
          <a:p>
            <a:r>
              <a:rPr lang="de-CH" dirty="0"/>
              <a:t>Tracking</a:t>
            </a:r>
          </a:p>
        </p:txBody>
      </p:sp>
      <p:sp>
        <p:nvSpPr>
          <p:cNvPr id="4" name="Foliennummernplatzhalter 3">
            <a:extLst>
              <a:ext uri="{FF2B5EF4-FFF2-40B4-BE49-F238E27FC236}">
                <a16:creationId xmlns:a16="http://schemas.microsoft.com/office/drawing/2014/main" id="{0C52768D-741A-4280-BD2E-31C344DDEF7F}"/>
              </a:ext>
            </a:extLst>
          </p:cNvPr>
          <p:cNvSpPr>
            <a:spLocks noGrp="1"/>
          </p:cNvSpPr>
          <p:nvPr>
            <p:ph type="sldNum" sz="quarter" idx="12"/>
          </p:nvPr>
        </p:nvSpPr>
        <p:spPr/>
        <p:txBody>
          <a:bodyPr/>
          <a:lstStyle/>
          <a:p>
            <a:fld id="{442AD375-037F-43D0-B059-5172DA06796A}" type="slidenum">
              <a:rPr lang="de-CH" smtClean="0"/>
              <a:pPr/>
              <a:t>29</a:t>
            </a:fld>
            <a:endParaRPr lang="de-CH"/>
          </a:p>
        </p:txBody>
      </p:sp>
      <p:pic>
        <p:nvPicPr>
          <p:cNvPr id="8" name="Grafik 7">
            <a:extLst>
              <a:ext uri="{FF2B5EF4-FFF2-40B4-BE49-F238E27FC236}">
                <a16:creationId xmlns:a16="http://schemas.microsoft.com/office/drawing/2014/main" id="{2D0CF180-F600-1329-473E-D20003312E19}"/>
              </a:ext>
            </a:extLst>
          </p:cNvPr>
          <p:cNvPicPr>
            <a:picLocks noChangeAspect="1"/>
          </p:cNvPicPr>
          <p:nvPr/>
        </p:nvPicPr>
        <p:blipFill>
          <a:blip r:embed="rId3"/>
          <a:stretch>
            <a:fillRect/>
          </a:stretch>
        </p:blipFill>
        <p:spPr>
          <a:xfrm>
            <a:off x="550863" y="2352675"/>
            <a:ext cx="2998358" cy="3533602"/>
          </a:xfrm>
          <a:prstGeom prst="rect">
            <a:avLst/>
          </a:prstGeom>
        </p:spPr>
      </p:pic>
      <p:sp>
        <p:nvSpPr>
          <p:cNvPr id="9" name="Textfeld 8">
            <a:extLst>
              <a:ext uri="{FF2B5EF4-FFF2-40B4-BE49-F238E27FC236}">
                <a16:creationId xmlns:a16="http://schemas.microsoft.com/office/drawing/2014/main" id="{42FDB8C6-0663-5E75-6007-E3F5C7CE643F}"/>
              </a:ext>
            </a:extLst>
          </p:cNvPr>
          <p:cNvSpPr txBox="1"/>
          <p:nvPr/>
        </p:nvSpPr>
        <p:spPr>
          <a:xfrm>
            <a:off x="3814676" y="2631004"/>
            <a:ext cx="2619784" cy="2954655"/>
          </a:xfrm>
          <a:prstGeom prst="rect">
            <a:avLst/>
          </a:prstGeom>
          <a:noFill/>
        </p:spPr>
        <p:txBody>
          <a:bodyPr wrap="square" lIns="0" tIns="0" rIns="0" bIns="0" rtlCol="0">
            <a:spAutoFit/>
          </a:bodyPr>
          <a:lstStyle/>
          <a:p>
            <a:r>
              <a:rPr lang="fr-FR" sz="2400" dirty="0"/>
              <a:t>Dans le formulaire qui s'ouvre, sélectionnez le nom et la couleur du suivi. </a:t>
            </a:r>
          </a:p>
          <a:p>
            <a:endParaRPr lang="de-CH" sz="2400" dirty="0"/>
          </a:p>
          <a:p>
            <a:r>
              <a:rPr lang="fr-FR" sz="2400" dirty="0"/>
              <a:t>Lancer le </a:t>
            </a:r>
            <a:r>
              <a:rPr lang="fr-FR" sz="2400" dirty="0" err="1"/>
              <a:t>track</a:t>
            </a:r>
            <a:r>
              <a:rPr lang="fr-FR" sz="2400" dirty="0"/>
              <a:t> avec</a:t>
            </a:r>
          </a:p>
        </p:txBody>
      </p:sp>
      <p:pic>
        <p:nvPicPr>
          <p:cNvPr id="11" name="Grafik 10">
            <a:extLst>
              <a:ext uri="{FF2B5EF4-FFF2-40B4-BE49-F238E27FC236}">
                <a16:creationId xmlns:a16="http://schemas.microsoft.com/office/drawing/2014/main" id="{61D570C9-BBCD-CC08-E1D0-39608D5A2539}"/>
              </a:ext>
            </a:extLst>
          </p:cNvPr>
          <p:cNvPicPr>
            <a:picLocks noChangeAspect="1"/>
          </p:cNvPicPr>
          <p:nvPr/>
        </p:nvPicPr>
        <p:blipFill>
          <a:blip r:embed="rId4"/>
          <a:stretch>
            <a:fillRect/>
          </a:stretch>
        </p:blipFill>
        <p:spPr>
          <a:xfrm>
            <a:off x="4612176" y="5237562"/>
            <a:ext cx="371304" cy="348097"/>
          </a:xfrm>
          <a:prstGeom prst="rect">
            <a:avLst/>
          </a:prstGeom>
        </p:spPr>
      </p:pic>
      <p:pic>
        <p:nvPicPr>
          <p:cNvPr id="13" name="Grafik 12">
            <a:extLst>
              <a:ext uri="{FF2B5EF4-FFF2-40B4-BE49-F238E27FC236}">
                <a16:creationId xmlns:a16="http://schemas.microsoft.com/office/drawing/2014/main" id="{CC922536-4AF0-AFC8-2AA5-A45B85F0A3D0}"/>
              </a:ext>
            </a:extLst>
          </p:cNvPr>
          <p:cNvPicPr>
            <a:picLocks noChangeAspect="1"/>
          </p:cNvPicPr>
          <p:nvPr/>
        </p:nvPicPr>
        <p:blipFill>
          <a:blip r:embed="rId5"/>
          <a:stretch>
            <a:fillRect/>
          </a:stretch>
        </p:blipFill>
        <p:spPr>
          <a:xfrm>
            <a:off x="7175500" y="2352675"/>
            <a:ext cx="2369525" cy="2789721"/>
          </a:xfrm>
          <a:prstGeom prst="rect">
            <a:avLst/>
          </a:prstGeom>
        </p:spPr>
      </p:pic>
      <p:sp>
        <p:nvSpPr>
          <p:cNvPr id="14" name="Textfeld 13">
            <a:extLst>
              <a:ext uri="{FF2B5EF4-FFF2-40B4-BE49-F238E27FC236}">
                <a16:creationId xmlns:a16="http://schemas.microsoft.com/office/drawing/2014/main" id="{CD75E959-1D6A-9920-CE9E-18B82F30F60B}"/>
              </a:ext>
            </a:extLst>
          </p:cNvPr>
          <p:cNvSpPr txBox="1"/>
          <p:nvPr/>
        </p:nvSpPr>
        <p:spPr>
          <a:xfrm>
            <a:off x="7175500" y="5351344"/>
            <a:ext cx="2619784" cy="369332"/>
          </a:xfrm>
          <a:prstGeom prst="rect">
            <a:avLst/>
          </a:prstGeom>
          <a:noFill/>
        </p:spPr>
        <p:txBody>
          <a:bodyPr wrap="square" lIns="0" tIns="0" rIns="0" bIns="0" rtlCol="0">
            <a:spAutoFit/>
          </a:bodyPr>
          <a:lstStyle/>
          <a:p>
            <a:r>
              <a:rPr lang="de-CH" sz="2400" dirty="0" err="1"/>
              <a:t>Suivi</a:t>
            </a:r>
            <a:r>
              <a:rPr lang="de-CH" sz="2400" dirty="0"/>
              <a:t> en </a:t>
            </a:r>
            <a:r>
              <a:rPr lang="de-CH" sz="2400" dirty="0" err="1"/>
              <a:t>cours</a:t>
            </a:r>
            <a:r>
              <a:rPr lang="de-CH" sz="2400" dirty="0"/>
              <a:t>.</a:t>
            </a:r>
          </a:p>
        </p:txBody>
      </p:sp>
    </p:spTree>
    <p:extLst>
      <p:ext uri="{BB962C8B-B14F-4D97-AF65-F5344CB8AC3E}">
        <p14:creationId xmlns:p14="http://schemas.microsoft.com/office/powerpoint/2010/main" val="2267879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gn="ctr"/>
            <a:r>
              <a:rPr lang="de-CH" sz="2800" dirty="0"/>
              <a:t>Comment </a:t>
            </a:r>
            <a:r>
              <a:rPr lang="de-CH" sz="2800" dirty="0" err="1"/>
              <a:t>fonctionne</a:t>
            </a:r>
            <a:r>
              <a:rPr lang="de-CH" sz="2800" dirty="0"/>
              <a:t> le GPS ?</a:t>
            </a:r>
          </a:p>
        </p:txBody>
      </p:sp>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pic>
        <p:nvPicPr>
          <p:cNvPr id="1026" name="Picture 2" descr="http://previews.123rf.com/images/lenm/lenm1204/lenm120400034/13131944-Illustration-of-a-Shocked-Smiley-Stock-Illustration-emot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688" y="2852936"/>
            <a:ext cx="5474920"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37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D98A7-F8A4-BBCE-6B91-5F2DE3FA1144}"/>
              </a:ext>
            </a:extLst>
          </p:cNvPr>
          <p:cNvSpPr>
            <a:spLocks noGrp="1"/>
          </p:cNvSpPr>
          <p:nvPr>
            <p:ph type="title"/>
          </p:nvPr>
        </p:nvSpPr>
        <p:spPr/>
        <p:txBody>
          <a:bodyPr/>
          <a:lstStyle/>
          <a:p>
            <a:r>
              <a:rPr lang="de-CH" dirty="0"/>
              <a:t>Tracking</a:t>
            </a:r>
          </a:p>
        </p:txBody>
      </p:sp>
      <p:sp>
        <p:nvSpPr>
          <p:cNvPr id="4" name="Foliennummernplatzhalter 3">
            <a:extLst>
              <a:ext uri="{FF2B5EF4-FFF2-40B4-BE49-F238E27FC236}">
                <a16:creationId xmlns:a16="http://schemas.microsoft.com/office/drawing/2014/main" id="{0C52768D-741A-4280-BD2E-31C344DDEF7F}"/>
              </a:ext>
            </a:extLst>
          </p:cNvPr>
          <p:cNvSpPr>
            <a:spLocks noGrp="1"/>
          </p:cNvSpPr>
          <p:nvPr>
            <p:ph type="sldNum" sz="quarter" idx="12"/>
          </p:nvPr>
        </p:nvSpPr>
        <p:spPr/>
        <p:txBody>
          <a:bodyPr/>
          <a:lstStyle/>
          <a:p>
            <a:fld id="{442AD375-037F-43D0-B059-5172DA06796A}" type="slidenum">
              <a:rPr lang="de-CH" smtClean="0"/>
              <a:pPr/>
              <a:t>30</a:t>
            </a:fld>
            <a:endParaRPr lang="de-CH"/>
          </a:p>
        </p:txBody>
      </p:sp>
      <p:pic>
        <p:nvPicPr>
          <p:cNvPr id="7" name="Grafik 6">
            <a:extLst>
              <a:ext uri="{FF2B5EF4-FFF2-40B4-BE49-F238E27FC236}">
                <a16:creationId xmlns:a16="http://schemas.microsoft.com/office/drawing/2014/main" id="{919ED07A-C255-30C5-052A-06975D10B891}"/>
              </a:ext>
            </a:extLst>
          </p:cNvPr>
          <p:cNvPicPr>
            <a:picLocks noChangeAspect="1"/>
          </p:cNvPicPr>
          <p:nvPr/>
        </p:nvPicPr>
        <p:blipFill>
          <a:blip r:embed="rId2"/>
          <a:srcRect l="3554" t="5776" r="51745" b="4575"/>
          <a:stretch>
            <a:fillRect/>
          </a:stretch>
        </p:blipFill>
        <p:spPr>
          <a:xfrm>
            <a:off x="4419600" y="160020"/>
            <a:ext cx="2834640" cy="6148060"/>
          </a:xfrm>
          <a:prstGeom prst="rect">
            <a:avLst/>
          </a:prstGeom>
        </p:spPr>
      </p:pic>
      <p:sp>
        <p:nvSpPr>
          <p:cNvPr id="6" name="Textfeld 5">
            <a:extLst>
              <a:ext uri="{FF2B5EF4-FFF2-40B4-BE49-F238E27FC236}">
                <a16:creationId xmlns:a16="http://schemas.microsoft.com/office/drawing/2014/main" id="{0AF3417C-2E8E-884E-6F32-CEF28DC61C96}"/>
              </a:ext>
            </a:extLst>
          </p:cNvPr>
          <p:cNvSpPr txBox="1"/>
          <p:nvPr/>
        </p:nvSpPr>
        <p:spPr>
          <a:xfrm>
            <a:off x="7604760" y="1539240"/>
            <a:ext cx="3543300" cy="3323987"/>
          </a:xfrm>
          <a:prstGeom prst="rect">
            <a:avLst/>
          </a:prstGeom>
          <a:noFill/>
        </p:spPr>
        <p:txBody>
          <a:bodyPr wrap="square" lIns="0" tIns="0" rIns="0" bIns="0" rtlCol="0">
            <a:spAutoFit/>
          </a:bodyPr>
          <a:lstStyle/>
          <a:p>
            <a:r>
              <a:rPr lang="fr-FR" sz="2400" dirty="0"/>
              <a:t>Terminer le suivi en cliquant sur le personnage dans la couche de suivi.</a:t>
            </a:r>
          </a:p>
          <a:p>
            <a:endParaRPr lang="de-CH" sz="2400" dirty="0"/>
          </a:p>
          <a:p>
            <a:endParaRPr lang="de-CH" sz="2400" dirty="0"/>
          </a:p>
          <a:p>
            <a:endParaRPr lang="de-CH" sz="2400" dirty="0"/>
          </a:p>
          <a:p>
            <a:r>
              <a:rPr lang="de-CH" sz="2400" dirty="0"/>
              <a:t>… </a:t>
            </a:r>
            <a:r>
              <a:rPr lang="fr-FR" sz="2400" dirty="0"/>
              <a:t>puis sélectionner « Stop » en bas à droite.</a:t>
            </a:r>
            <a:endParaRPr lang="de-CH" sz="2400" dirty="0"/>
          </a:p>
        </p:txBody>
      </p:sp>
    </p:spTree>
    <p:extLst>
      <p:ext uri="{BB962C8B-B14F-4D97-AF65-F5344CB8AC3E}">
        <p14:creationId xmlns:p14="http://schemas.microsoft.com/office/powerpoint/2010/main" val="3948082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C318C-17E3-F6BB-28F3-37CD28912D24}"/>
              </a:ext>
            </a:extLst>
          </p:cNvPr>
          <p:cNvSpPr>
            <a:spLocks noGrp="1"/>
          </p:cNvSpPr>
          <p:nvPr>
            <p:ph type="title"/>
          </p:nvPr>
        </p:nvSpPr>
        <p:spPr/>
        <p:txBody>
          <a:bodyPr/>
          <a:lstStyle/>
          <a:p>
            <a:r>
              <a:rPr lang="de-CH" dirty="0" err="1"/>
              <a:t>Fonctions</a:t>
            </a:r>
            <a:r>
              <a:rPr lang="de-CH" dirty="0"/>
              <a:t> </a:t>
            </a:r>
            <a:r>
              <a:rPr lang="de-CH" dirty="0" err="1"/>
              <a:t>spéciales</a:t>
            </a:r>
            <a:endParaRPr lang="de-CH" dirty="0"/>
          </a:p>
        </p:txBody>
      </p:sp>
      <p:sp>
        <p:nvSpPr>
          <p:cNvPr id="3" name="Inhaltsplatzhalter 2">
            <a:extLst>
              <a:ext uri="{FF2B5EF4-FFF2-40B4-BE49-F238E27FC236}">
                <a16:creationId xmlns:a16="http://schemas.microsoft.com/office/drawing/2014/main" id="{4D9D5A2F-CAF1-54E7-2095-9B315D80A8FB}"/>
              </a:ext>
            </a:extLst>
          </p:cNvPr>
          <p:cNvSpPr>
            <a:spLocks noGrp="1"/>
          </p:cNvSpPr>
          <p:nvPr>
            <p:ph idx="1"/>
          </p:nvPr>
        </p:nvSpPr>
        <p:spPr/>
        <p:txBody>
          <a:bodyPr/>
          <a:lstStyle/>
          <a:p>
            <a:endParaRPr lang="de-CH"/>
          </a:p>
        </p:txBody>
      </p:sp>
      <p:sp>
        <p:nvSpPr>
          <p:cNvPr id="4" name="Foliennummernplatzhalter 3">
            <a:extLst>
              <a:ext uri="{FF2B5EF4-FFF2-40B4-BE49-F238E27FC236}">
                <a16:creationId xmlns:a16="http://schemas.microsoft.com/office/drawing/2014/main" id="{8D52B23A-FA1A-6823-063B-57D5302391C3}"/>
              </a:ext>
            </a:extLst>
          </p:cNvPr>
          <p:cNvSpPr>
            <a:spLocks noGrp="1"/>
          </p:cNvSpPr>
          <p:nvPr>
            <p:ph type="sldNum" sz="quarter" idx="12"/>
          </p:nvPr>
        </p:nvSpPr>
        <p:spPr/>
        <p:txBody>
          <a:bodyPr/>
          <a:lstStyle/>
          <a:p>
            <a:fld id="{442AD375-037F-43D0-B059-5172DA06796A}" type="slidenum">
              <a:rPr lang="de-CH" smtClean="0"/>
              <a:pPr/>
              <a:t>31</a:t>
            </a:fld>
            <a:endParaRPr lang="de-CH"/>
          </a:p>
        </p:txBody>
      </p:sp>
      <p:pic>
        <p:nvPicPr>
          <p:cNvPr id="6" name="Grafik 5">
            <a:extLst>
              <a:ext uri="{FF2B5EF4-FFF2-40B4-BE49-F238E27FC236}">
                <a16:creationId xmlns:a16="http://schemas.microsoft.com/office/drawing/2014/main" id="{DB8C2753-AFA7-84DC-F6BF-6BF248464CCF}"/>
              </a:ext>
            </a:extLst>
          </p:cNvPr>
          <p:cNvPicPr>
            <a:picLocks noChangeAspect="1"/>
          </p:cNvPicPr>
          <p:nvPr/>
        </p:nvPicPr>
        <p:blipFill>
          <a:blip r:embed="rId3"/>
          <a:stretch>
            <a:fillRect/>
          </a:stretch>
        </p:blipFill>
        <p:spPr>
          <a:xfrm>
            <a:off x="287330" y="2386293"/>
            <a:ext cx="12192000" cy="4259056"/>
          </a:xfrm>
          <a:prstGeom prst="rect">
            <a:avLst/>
          </a:prstGeom>
        </p:spPr>
      </p:pic>
      <p:sp>
        <p:nvSpPr>
          <p:cNvPr id="5" name="Textfeld 4">
            <a:extLst>
              <a:ext uri="{FF2B5EF4-FFF2-40B4-BE49-F238E27FC236}">
                <a16:creationId xmlns:a16="http://schemas.microsoft.com/office/drawing/2014/main" id="{4B1E0781-92BF-D2C9-A175-602F248FF9D8}"/>
              </a:ext>
            </a:extLst>
          </p:cNvPr>
          <p:cNvSpPr txBox="1"/>
          <p:nvPr/>
        </p:nvSpPr>
        <p:spPr>
          <a:xfrm>
            <a:off x="1705087" y="3361765"/>
            <a:ext cx="4038600" cy="369332"/>
          </a:xfrm>
          <a:prstGeom prst="rect">
            <a:avLst/>
          </a:prstGeom>
          <a:solidFill>
            <a:schemeClr val="bg1"/>
          </a:solidFill>
        </p:spPr>
        <p:txBody>
          <a:bodyPr wrap="square" lIns="0" tIns="0" rIns="0" bIns="0" rtlCol="0">
            <a:spAutoFit/>
          </a:bodyPr>
          <a:lstStyle/>
          <a:p>
            <a:r>
              <a:rPr lang="de-CH" sz="2400" dirty="0"/>
              <a:t>Retour à la carte</a:t>
            </a:r>
          </a:p>
        </p:txBody>
      </p:sp>
      <p:sp>
        <p:nvSpPr>
          <p:cNvPr id="7" name="Textfeld 6">
            <a:extLst>
              <a:ext uri="{FF2B5EF4-FFF2-40B4-BE49-F238E27FC236}">
                <a16:creationId xmlns:a16="http://schemas.microsoft.com/office/drawing/2014/main" id="{77288BBD-EC78-9CB6-5845-A916F173A660}"/>
              </a:ext>
            </a:extLst>
          </p:cNvPr>
          <p:cNvSpPr txBox="1"/>
          <p:nvPr/>
        </p:nvSpPr>
        <p:spPr>
          <a:xfrm>
            <a:off x="1705087" y="4251790"/>
            <a:ext cx="4171278" cy="738664"/>
          </a:xfrm>
          <a:prstGeom prst="rect">
            <a:avLst/>
          </a:prstGeom>
          <a:solidFill>
            <a:schemeClr val="bg1"/>
          </a:solidFill>
        </p:spPr>
        <p:txBody>
          <a:bodyPr wrap="square" lIns="0" tIns="0" rIns="0" bIns="0" rtlCol="0">
            <a:spAutoFit/>
          </a:bodyPr>
          <a:lstStyle/>
          <a:p>
            <a:r>
              <a:rPr lang="fr-FR" sz="2400" dirty="0"/>
              <a:t>un fichier PDF contenant l'extrait de carte est créé.</a:t>
            </a:r>
          </a:p>
        </p:txBody>
      </p:sp>
      <p:sp>
        <p:nvSpPr>
          <p:cNvPr id="9" name="Textfeld 8">
            <a:extLst>
              <a:ext uri="{FF2B5EF4-FFF2-40B4-BE49-F238E27FC236}">
                <a16:creationId xmlns:a16="http://schemas.microsoft.com/office/drawing/2014/main" id="{1BE877A7-A25A-7DF3-8C50-D6C089327054}"/>
              </a:ext>
            </a:extLst>
          </p:cNvPr>
          <p:cNvSpPr txBox="1"/>
          <p:nvPr/>
        </p:nvSpPr>
        <p:spPr>
          <a:xfrm>
            <a:off x="1620371" y="5292726"/>
            <a:ext cx="4171278" cy="830997"/>
          </a:xfrm>
          <a:prstGeom prst="rect">
            <a:avLst/>
          </a:prstGeom>
          <a:solidFill>
            <a:schemeClr val="bg1"/>
          </a:solidFill>
        </p:spPr>
        <p:txBody>
          <a:bodyPr wrap="square">
            <a:spAutoFit/>
          </a:bodyPr>
          <a:lstStyle/>
          <a:p>
            <a:r>
              <a:rPr lang="de-CH" sz="2400" dirty="0" err="1"/>
              <a:t>Affichage</a:t>
            </a:r>
            <a:r>
              <a:rPr lang="de-CH" sz="2400" dirty="0"/>
              <a:t> des </a:t>
            </a:r>
            <a:r>
              <a:rPr lang="de-CH" sz="2400" dirty="0" err="1"/>
              <a:t>dossiers</a:t>
            </a:r>
            <a:r>
              <a:rPr lang="de-CH" sz="2400" dirty="0"/>
              <a:t> </a:t>
            </a:r>
            <a:r>
              <a:rPr lang="de-CH" sz="2400" dirty="0" err="1"/>
              <a:t>contenant</a:t>
            </a:r>
            <a:r>
              <a:rPr lang="de-CH" sz="2400" dirty="0"/>
              <a:t> </a:t>
            </a:r>
            <a:r>
              <a:rPr lang="de-CH" sz="2400" dirty="0" err="1"/>
              <a:t>les</a:t>
            </a:r>
            <a:r>
              <a:rPr lang="de-CH" sz="2400" dirty="0"/>
              <a:t> </a:t>
            </a:r>
            <a:r>
              <a:rPr lang="de-CH" sz="2400" dirty="0" err="1"/>
              <a:t>fichiers</a:t>
            </a:r>
            <a:endParaRPr lang="de-CH" sz="2400" dirty="0"/>
          </a:p>
        </p:txBody>
      </p:sp>
      <p:sp>
        <p:nvSpPr>
          <p:cNvPr id="12" name="Textfeld 11">
            <a:extLst>
              <a:ext uri="{FF2B5EF4-FFF2-40B4-BE49-F238E27FC236}">
                <a16:creationId xmlns:a16="http://schemas.microsoft.com/office/drawing/2014/main" id="{07A56556-4103-D086-29A4-6F9B01103A6C}"/>
              </a:ext>
            </a:extLst>
          </p:cNvPr>
          <p:cNvSpPr txBox="1"/>
          <p:nvPr/>
        </p:nvSpPr>
        <p:spPr>
          <a:xfrm>
            <a:off x="7049873" y="3192894"/>
            <a:ext cx="4750835" cy="830997"/>
          </a:xfrm>
          <a:prstGeom prst="rect">
            <a:avLst/>
          </a:prstGeom>
          <a:solidFill>
            <a:schemeClr val="bg1"/>
          </a:solidFill>
        </p:spPr>
        <p:txBody>
          <a:bodyPr wrap="square">
            <a:spAutoFit/>
          </a:bodyPr>
          <a:lstStyle/>
          <a:p>
            <a:r>
              <a:rPr lang="fr-FR" sz="2400" dirty="0"/>
              <a:t>Mesure de l'azimut et de la distance</a:t>
            </a:r>
          </a:p>
        </p:txBody>
      </p:sp>
      <p:sp>
        <p:nvSpPr>
          <p:cNvPr id="15" name="Textfeld 14">
            <a:extLst>
              <a:ext uri="{FF2B5EF4-FFF2-40B4-BE49-F238E27FC236}">
                <a16:creationId xmlns:a16="http://schemas.microsoft.com/office/drawing/2014/main" id="{1AC3BB59-8948-6F44-A9BF-3A3D1ABDF34D}"/>
              </a:ext>
            </a:extLst>
          </p:cNvPr>
          <p:cNvSpPr txBox="1"/>
          <p:nvPr/>
        </p:nvSpPr>
        <p:spPr>
          <a:xfrm>
            <a:off x="7049873" y="4390289"/>
            <a:ext cx="3990162" cy="461665"/>
          </a:xfrm>
          <a:prstGeom prst="rect">
            <a:avLst/>
          </a:prstGeom>
          <a:solidFill>
            <a:schemeClr val="bg1"/>
          </a:solidFill>
        </p:spPr>
        <p:txBody>
          <a:bodyPr wrap="square">
            <a:spAutoFit/>
          </a:bodyPr>
          <a:lstStyle/>
          <a:p>
            <a:r>
              <a:rPr lang="fr-FR" sz="2400" dirty="0"/>
              <a:t>Synchronisation du projet       </a:t>
            </a:r>
          </a:p>
        </p:txBody>
      </p:sp>
      <p:sp>
        <p:nvSpPr>
          <p:cNvPr id="17" name="Textfeld 16">
            <a:extLst>
              <a:ext uri="{FF2B5EF4-FFF2-40B4-BE49-F238E27FC236}">
                <a16:creationId xmlns:a16="http://schemas.microsoft.com/office/drawing/2014/main" id="{3D729409-A746-AB11-24AA-8FE719AA34B2}"/>
              </a:ext>
            </a:extLst>
          </p:cNvPr>
          <p:cNvSpPr txBox="1"/>
          <p:nvPr/>
        </p:nvSpPr>
        <p:spPr>
          <a:xfrm>
            <a:off x="7091152" y="5528094"/>
            <a:ext cx="4278336" cy="646331"/>
          </a:xfrm>
          <a:prstGeom prst="rect">
            <a:avLst/>
          </a:prstGeom>
          <a:solidFill>
            <a:schemeClr val="bg1"/>
          </a:solidFill>
        </p:spPr>
        <p:txBody>
          <a:bodyPr wrap="square" lIns="0" tIns="0" rIns="0" bIns="0" rtlCol="0">
            <a:spAutoFit/>
          </a:bodyPr>
          <a:lstStyle/>
          <a:p>
            <a:r>
              <a:rPr lang="de-CH" sz="2400" dirty="0"/>
              <a:t>Menu </a:t>
            </a:r>
            <a:r>
              <a:rPr lang="de-CH" sz="2400" dirty="0" err="1"/>
              <a:t>avec</a:t>
            </a:r>
            <a:r>
              <a:rPr lang="de-CH" sz="2400" dirty="0"/>
              <a:t> </a:t>
            </a:r>
            <a:r>
              <a:rPr lang="de-CH" sz="2400" dirty="0" err="1"/>
              <a:t>les</a:t>
            </a:r>
            <a:r>
              <a:rPr lang="de-CH" sz="2400" dirty="0"/>
              <a:t> </a:t>
            </a:r>
            <a:r>
              <a:rPr lang="de-CH" sz="2400" dirty="0" err="1"/>
              <a:t>paramètres</a:t>
            </a:r>
            <a:endParaRPr lang="de-CH" sz="2400" dirty="0"/>
          </a:p>
          <a:p>
            <a:endParaRPr lang="de-CH" dirty="0"/>
          </a:p>
        </p:txBody>
      </p:sp>
      <p:sp>
        <p:nvSpPr>
          <p:cNvPr id="18" name="Textfeld 17">
            <a:extLst>
              <a:ext uri="{FF2B5EF4-FFF2-40B4-BE49-F238E27FC236}">
                <a16:creationId xmlns:a16="http://schemas.microsoft.com/office/drawing/2014/main" id="{A76AE315-93DF-95F9-9E20-1DDB9C7AD25B}"/>
              </a:ext>
            </a:extLst>
          </p:cNvPr>
          <p:cNvSpPr txBox="1"/>
          <p:nvPr/>
        </p:nvSpPr>
        <p:spPr>
          <a:xfrm>
            <a:off x="477370" y="2379571"/>
            <a:ext cx="11160592" cy="646331"/>
          </a:xfrm>
          <a:prstGeom prst="rect">
            <a:avLst/>
          </a:prstGeom>
          <a:solidFill>
            <a:schemeClr val="bg1"/>
          </a:solidFill>
        </p:spPr>
        <p:txBody>
          <a:bodyPr wrap="square" lIns="0" tIns="0" rIns="0" bIns="0" rtlCol="0">
            <a:spAutoFit/>
          </a:bodyPr>
          <a:lstStyle/>
          <a:p>
            <a:r>
              <a:rPr lang="fr-FR" sz="2400" dirty="0"/>
              <a:t>Les fonctions suivantes se trouvent dans la barre d'en-tête du </a:t>
            </a:r>
            <a:r>
              <a:rPr lang="fr-FR" sz="2400" dirty="0" err="1"/>
              <a:t>dashboard</a:t>
            </a:r>
            <a:r>
              <a:rPr lang="fr-FR" dirty="0"/>
              <a:t>:</a:t>
            </a:r>
          </a:p>
          <a:p>
            <a:endParaRPr lang="de-CH" dirty="0"/>
          </a:p>
        </p:txBody>
      </p:sp>
    </p:spTree>
    <p:extLst>
      <p:ext uri="{BB962C8B-B14F-4D97-AF65-F5344CB8AC3E}">
        <p14:creationId xmlns:p14="http://schemas.microsoft.com/office/powerpoint/2010/main" val="828220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AD037-F5FB-B5A6-ABD3-EDD6451B898F}"/>
              </a:ext>
            </a:extLst>
          </p:cNvPr>
          <p:cNvSpPr>
            <a:spLocks noGrp="1"/>
          </p:cNvSpPr>
          <p:nvPr>
            <p:ph type="title"/>
          </p:nvPr>
        </p:nvSpPr>
        <p:spPr/>
        <p:txBody>
          <a:bodyPr/>
          <a:lstStyle/>
          <a:p>
            <a:r>
              <a:rPr lang="de-CH" dirty="0" err="1"/>
              <a:t>QField</a:t>
            </a:r>
            <a:r>
              <a:rPr lang="de-CH" dirty="0"/>
              <a:t> </a:t>
            </a:r>
            <a:r>
              <a:rPr lang="de-CH" dirty="0" err="1"/>
              <a:t>sur</a:t>
            </a:r>
            <a:r>
              <a:rPr lang="de-CH" dirty="0"/>
              <a:t> </a:t>
            </a:r>
            <a:r>
              <a:rPr lang="de-CH" dirty="0" err="1"/>
              <a:t>ordinateur</a:t>
            </a:r>
            <a:endParaRPr lang="de-CH" dirty="0"/>
          </a:p>
        </p:txBody>
      </p:sp>
      <p:graphicFrame>
        <p:nvGraphicFramePr>
          <p:cNvPr id="5" name="Inhaltsplatzhalter 4">
            <a:extLst>
              <a:ext uri="{FF2B5EF4-FFF2-40B4-BE49-F238E27FC236}">
                <a16:creationId xmlns:a16="http://schemas.microsoft.com/office/drawing/2014/main" id="{3FDE5742-6013-B743-54EF-430E6FDDD225}"/>
              </a:ext>
            </a:extLst>
          </p:cNvPr>
          <p:cNvGraphicFramePr>
            <a:graphicFrameLocks noGrp="1"/>
          </p:cNvGraphicFramePr>
          <p:nvPr>
            <p:ph idx="1"/>
            <p:extLst>
              <p:ext uri="{D42A27DB-BD31-4B8C-83A1-F6EECF244321}">
                <p14:modId xmlns:p14="http://schemas.microsoft.com/office/powerpoint/2010/main" val="2573832127"/>
              </p:ext>
            </p:extLst>
          </p:nvPr>
        </p:nvGraphicFramePr>
        <p:xfrm>
          <a:off x="553453" y="2352675"/>
          <a:ext cx="4685297" cy="3638550"/>
        </p:xfrm>
        <a:graphic>
          <a:graphicData uri="http://schemas.openxmlformats.org/drawingml/2006/table">
            <a:tbl>
              <a:tblPr firstRow="1" firstCol="1" bandRow="1">
                <a:tableStyleId>{5940675A-B579-460E-94D1-54222C63F5DA}</a:tableStyleId>
              </a:tblPr>
              <a:tblGrid>
                <a:gridCol w="4685297">
                  <a:extLst>
                    <a:ext uri="{9D8B030D-6E8A-4147-A177-3AD203B41FA5}">
                      <a16:colId xmlns:a16="http://schemas.microsoft.com/office/drawing/2014/main" val="1873532960"/>
                    </a:ext>
                  </a:extLst>
                </a:gridCol>
              </a:tblGrid>
              <a:tr h="3638550">
                <a:tc>
                  <a:txBody>
                    <a:bodyPr/>
                    <a:lstStyle/>
                    <a:p>
                      <a:pPr>
                        <a:lnSpc>
                          <a:spcPct val="100000"/>
                        </a:lnSpc>
                        <a:buNone/>
                      </a:pPr>
                      <a:r>
                        <a:rPr lang="fr-FR" sz="2800" spc="20" dirty="0">
                          <a:effectLst/>
                        </a:rPr>
                        <a:t>L'application </a:t>
                      </a:r>
                      <a:r>
                        <a:rPr lang="fr-FR" sz="2800" spc="20" dirty="0" err="1">
                          <a:effectLst/>
                        </a:rPr>
                        <a:t>QField</a:t>
                      </a:r>
                      <a:r>
                        <a:rPr lang="fr-FR" sz="2800" spc="20" dirty="0">
                          <a:effectLst/>
                        </a:rPr>
                        <a:t> existe également en version ordinateur. </a:t>
                      </a:r>
                    </a:p>
                    <a:p>
                      <a:pPr>
                        <a:lnSpc>
                          <a:spcPct val="100000"/>
                        </a:lnSpc>
                        <a:buNone/>
                      </a:pPr>
                      <a:endParaRPr lang="de-CH" sz="2800" spc="20" dirty="0">
                        <a:effectLst/>
                      </a:endParaRPr>
                    </a:p>
                    <a:p>
                      <a:pPr>
                        <a:lnSpc>
                          <a:spcPct val="100000"/>
                        </a:lnSpc>
                        <a:buNone/>
                      </a:pPr>
                      <a:r>
                        <a:rPr lang="de-CH" sz="2800" spc="20" dirty="0" err="1">
                          <a:effectLst/>
                        </a:rPr>
                        <a:t>Télécharger</a:t>
                      </a:r>
                      <a:r>
                        <a:rPr lang="de-CH" sz="2800" spc="20" dirty="0">
                          <a:effectLst/>
                        </a:rPr>
                        <a:t> </a:t>
                      </a:r>
                      <a:r>
                        <a:rPr lang="de-CH" sz="2800" spc="20" dirty="0" err="1">
                          <a:effectLst/>
                        </a:rPr>
                        <a:t>sur</a:t>
                      </a:r>
                      <a:r>
                        <a:rPr lang="de-CH" sz="2800" spc="20" dirty="0">
                          <a:effectLst/>
                        </a:rPr>
                        <a:t> </a:t>
                      </a:r>
                    </a:p>
                    <a:p>
                      <a:pPr>
                        <a:lnSpc>
                          <a:spcPct val="100000"/>
                        </a:lnSpc>
                        <a:buNone/>
                      </a:pPr>
                      <a:br>
                        <a:rPr lang="de-CH" sz="2800" spc="20" dirty="0">
                          <a:effectLst/>
                        </a:rPr>
                      </a:br>
                      <a:r>
                        <a:rPr lang="de-CH" sz="2800" u="sng" spc="20" dirty="0">
                          <a:effectLst/>
                          <a:hlinkClick r:id="rId2"/>
                        </a:rPr>
                        <a:t>https://qfield.app</a:t>
                      </a:r>
                      <a:endParaRPr lang="de-CH" sz="2800" spc="20" dirty="0">
                        <a:effectLst/>
                      </a:endParaRPr>
                    </a:p>
                    <a:p>
                      <a:pPr>
                        <a:lnSpc>
                          <a:spcPct val="100000"/>
                        </a:lnSpc>
                        <a:buNone/>
                      </a:pPr>
                      <a:r>
                        <a:rPr lang="de-CH" sz="2800" spc="20" dirty="0">
                          <a:effectLst/>
                        </a:rPr>
                        <a:t> </a:t>
                      </a:r>
                      <a:endParaRPr lang="de-CH" sz="28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9777501"/>
                  </a:ext>
                </a:extLst>
              </a:tr>
            </a:tbl>
          </a:graphicData>
        </a:graphic>
      </p:graphicFrame>
      <p:sp>
        <p:nvSpPr>
          <p:cNvPr id="4" name="Foliennummernplatzhalter 3">
            <a:extLst>
              <a:ext uri="{FF2B5EF4-FFF2-40B4-BE49-F238E27FC236}">
                <a16:creationId xmlns:a16="http://schemas.microsoft.com/office/drawing/2014/main" id="{02620944-E0F4-9246-C81B-C0570A19D284}"/>
              </a:ext>
            </a:extLst>
          </p:cNvPr>
          <p:cNvSpPr>
            <a:spLocks noGrp="1"/>
          </p:cNvSpPr>
          <p:nvPr>
            <p:ph type="sldNum" sz="quarter" idx="12"/>
          </p:nvPr>
        </p:nvSpPr>
        <p:spPr/>
        <p:txBody>
          <a:bodyPr/>
          <a:lstStyle/>
          <a:p>
            <a:fld id="{442AD375-037F-43D0-B059-5172DA06796A}" type="slidenum">
              <a:rPr lang="de-CH" smtClean="0"/>
              <a:pPr/>
              <a:t>32</a:t>
            </a:fld>
            <a:endParaRPr lang="de-CH"/>
          </a:p>
        </p:txBody>
      </p:sp>
      <p:pic>
        <p:nvPicPr>
          <p:cNvPr id="7" name="Grafik 6">
            <a:extLst>
              <a:ext uri="{FF2B5EF4-FFF2-40B4-BE49-F238E27FC236}">
                <a16:creationId xmlns:a16="http://schemas.microsoft.com/office/drawing/2014/main" id="{94705E4C-7883-9D50-36B1-BA0C78A681D0}"/>
              </a:ext>
            </a:extLst>
          </p:cNvPr>
          <p:cNvPicPr>
            <a:picLocks noChangeAspect="1"/>
          </p:cNvPicPr>
          <p:nvPr/>
        </p:nvPicPr>
        <p:blipFill>
          <a:blip r:embed="rId3"/>
          <a:stretch>
            <a:fillRect/>
          </a:stretch>
        </p:blipFill>
        <p:spPr>
          <a:xfrm>
            <a:off x="5534024" y="2363578"/>
            <a:ext cx="6245223" cy="4244709"/>
          </a:xfrm>
          <a:prstGeom prst="rect">
            <a:avLst/>
          </a:prstGeom>
          <a:ln>
            <a:solidFill>
              <a:schemeClr val="bg1">
                <a:lumMod val="50000"/>
              </a:schemeClr>
            </a:solidFill>
          </a:ln>
        </p:spPr>
      </p:pic>
    </p:spTree>
    <p:extLst>
      <p:ext uri="{BB962C8B-B14F-4D97-AF65-F5344CB8AC3E}">
        <p14:creationId xmlns:p14="http://schemas.microsoft.com/office/powerpoint/2010/main" val="374940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1C51B-CBD3-D229-F5ED-3956460A5DC0}"/>
              </a:ext>
            </a:extLst>
          </p:cNvPr>
          <p:cNvSpPr>
            <a:spLocks noGrp="1"/>
          </p:cNvSpPr>
          <p:nvPr>
            <p:ph type="title"/>
          </p:nvPr>
        </p:nvSpPr>
        <p:spPr/>
        <p:txBody>
          <a:bodyPr/>
          <a:lstStyle/>
          <a:p>
            <a:r>
              <a:rPr lang="de-CH" dirty="0"/>
              <a:t>Remarques 1</a:t>
            </a:r>
          </a:p>
        </p:txBody>
      </p:sp>
      <p:graphicFrame>
        <p:nvGraphicFramePr>
          <p:cNvPr id="5" name="Inhaltsplatzhalter 4">
            <a:extLst>
              <a:ext uri="{FF2B5EF4-FFF2-40B4-BE49-F238E27FC236}">
                <a16:creationId xmlns:a16="http://schemas.microsoft.com/office/drawing/2014/main" id="{B8BFC246-F536-CB0E-6A0D-82E11D67FBAB}"/>
              </a:ext>
            </a:extLst>
          </p:cNvPr>
          <p:cNvGraphicFramePr>
            <a:graphicFrameLocks noGrp="1"/>
          </p:cNvGraphicFramePr>
          <p:nvPr>
            <p:ph idx="1"/>
            <p:extLst>
              <p:ext uri="{D42A27DB-BD31-4B8C-83A1-F6EECF244321}">
                <p14:modId xmlns:p14="http://schemas.microsoft.com/office/powerpoint/2010/main" val="3229335413"/>
              </p:ext>
            </p:extLst>
          </p:nvPr>
        </p:nvGraphicFramePr>
        <p:xfrm>
          <a:off x="550862" y="2352675"/>
          <a:ext cx="11090275" cy="3657600"/>
        </p:xfrm>
        <a:graphic>
          <a:graphicData uri="http://schemas.openxmlformats.org/drawingml/2006/table">
            <a:tbl>
              <a:tblPr firstRow="1" firstCol="1" bandRow="1">
                <a:tableStyleId>{5940675A-B579-460E-94D1-54222C63F5DA}</a:tableStyleId>
              </a:tblPr>
              <a:tblGrid>
                <a:gridCol w="2716213">
                  <a:extLst>
                    <a:ext uri="{9D8B030D-6E8A-4147-A177-3AD203B41FA5}">
                      <a16:colId xmlns:a16="http://schemas.microsoft.com/office/drawing/2014/main" val="2427532937"/>
                    </a:ext>
                  </a:extLst>
                </a:gridCol>
                <a:gridCol w="8374062">
                  <a:extLst>
                    <a:ext uri="{9D8B030D-6E8A-4147-A177-3AD203B41FA5}">
                      <a16:colId xmlns:a16="http://schemas.microsoft.com/office/drawing/2014/main" val="83949290"/>
                    </a:ext>
                  </a:extLst>
                </a:gridCol>
              </a:tblGrid>
              <a:tr h="0">
                <a:tc>
                  <a:txBody>
                    <a:bodyPr/>
                    <a:lstStyle/>
                    <a:p>
                      <a:pPr>
                        <a:lnSpc>
                          <a:spcPct val="100000"/>
                        </a:lnSpc>
                        <a:buNone/>
                      </a:pPr>
                      <a:r>
                        <a:rPr lang="fr-FR" sz="2400" b="0" spc="20" dirty="0">
                          <a:effectLst/>
                        </a:rPr>
                        <a:t>Entrer les points à l'aide des coordonnées.</a:t>
                      </a:r>
                    </a:p>
                  </a:txBody>
                  <a:tcPr marL="68580" marR="68580" marT="0" marB="0"/>
                </a:tc>
                <a:tc>
                  <a:txBody>
                    <a:bodyPr/>
                    <a:lstStyle/>
                    <a:p>
                      <a:pPr>
                        <a:lnSpc>
                          <a:spcPct val="100000"/>
                        </a:lnSpc>
                        <a:buNone/>
                      </a:pPr>
                      <a:r>
                        <a:rPr lang="fr-FR" sz="2400" b="0" spc="20" dirty="0">
                          <a:effectLst/>
                        </a:rPr>
                        <a:t>En mode numérisation, cliquez sur le bouton «Rechercher» Saisissez les coordonnées dans le champ, sélectionnez le point proposé, puis définissez le point.</a:t>
                      </a:r>
                    </a:p>
                    <a:p>
                      <a:pPr>
                        <a:lnSpc>
                          <a:spcPct val="100000"/>
                        </a:lnSpc>
                        <a:buNone/>
                      </a:pPr>
                      <a:r>
                        <a:rPr lang="de-CH" sz="2400" b="0" spc="20" dirty="0">
                          <a:effectLst/>
                        </a:rPr>
                        <a:t> </a:t>
                      </a:r>
                      <a:endParaRPr lang="de-CH" sz="2400" b="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344015"/>
                  </a:ext>
                </a:extLst>
              </a:tr>
              <a:tr h="0">
                <a:tc>
                  <a:txBody>
                    <a:bodyPr/>
                    <a:lstStyle/>
                    <a:p>
                      <a:pPr>
                        <a:lnSpc>
                          <a:spcPct val="100000"/>
                        </a:lnSpc>
                        <a:buNone/>
                      </a:pPr>
                      <a:r>
                        <a:rPr lang="de-CH" sz="2400" spc="20" dirty="0">
                          <a:effectLst/>
                        </a:rPr>
                        <a:t>Orientation des </a:t>
                      </a:r>
                      <a:r>
                        <a:rPr lang="de-CH" sz="2400" spc="20" dirty="0" err="1">
                          <a:effectLst/>
                        </a:rPr>
                        <a:t>cartes</a:t>
                      </a:r>
                      <a:endParaRPr lang="de-CH" sz="2400" spc="20" dirty="0">
                        <a:effectLst/>
                      </a:endParaRPr>
                    </a:p>
                    <a:p>
                      <a:pPr>
                        <a:lnSpc>
                          <a:spcPct val="100000"/>
                        </a:lnSpc>
                        <a:buNone/>
                      </a:pPr>
                      <a:r>
                        <a:rPr lang="de-CH" sz="2400" spc="20" dirty="0">
                          <a:effectLst/>
                        </a:rPr>
                        <a:t> </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spc="20" dirty="0">
                          <a:effectLst/>
                        </a:rPr>
                        <a:t> </a:t>
                      </a:r>
                      <a:r>
                        <a:rPr lang="fr-FR" sz="2400" spc="20" dirty="0">
                          <a:effectLst/>
                        </a:rPr>
                        <a:t>Appuyez deux fois sur le bouton de position pour orienter la carte dans le sens de la marche.</a:t>
                      </a:r>
                    </a:p>
                    <a:p>
                      <a:pPr>
                        <a:lnSpc>
                          <a:spcPct val="100000"/>
                        </a:lnSpc>
                        <a:buNone/>
                      </a:pPr>
                      <a:r>
                        <a:rPr lang="fr-FR" sz="2400" spc="20" dirty="0">
                          <a:effectLst/>
                        </a:rPr>
                        <a:t> </a:t>
                      </a:r>
                    </a:p>
                    <a:p>
                      <a:pPr>
                        <a:lnSpc>
                          <a:spcPct val="100000"/>
                        </a:lnSpc>
                        <a:buNone/>
                      </a:pPr>
                      <a:r>
                        <a:rPr lang="fr-FR" sz="2400" spc="20" dirty="0">
                          <a:effectLst/>
                        </a:rPr>
                        <a:t>Cliquez sur l'aiguille de la boussole pour réorienter la carte vers le nord.</a:t>
                      </a:r>
                    </a:p>
                    <a:p>
                      <a:pPr>
                        <a:lnSpc>
                          <a:spcPct val="100000"/>
                        </a:lnSpc>
                        <a:buNone/>
                      </a:pPr>
                      <a:r>
                        <a:rPr lang="de-CH" sz="2400" spc="20" dirty="0">
                          <a:effectLst/>
                        </a:rPr>
                        <a:t> </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0223336"/>
                  </a:ext>
                </a:extLst>
              </a:tr>
            </a:tbl>
          </a:graphicData>
        </a:graphic>
      </p:graphicFrame>
      <p:sp>
        <p:nvSpPr>
          <p:cNvPr id="4" name="Foliennummernplatzhalter 3">
            <a:extLst>
              <a:ext uri="{FF2B5EF4-FFF2-40B4-BE49-F238E27FC236}">
                <a16:creationId xmlns:a16="http://schemas.microsoft.com/office/drawing/2014/main" id="{7B559338-D17F-0BBD-C177-222FFF6C8B73}"/>
              </a:ext>
            </a:extLst>
          </p:cNvPr>
          <p:cNvSpPr>
            <a:spLocks noGrp="1"/>
          </p:cNvSpPr>
          <p:nvPr>
            <p:ph type="sldNum" sz="quarter" idx="12"/>
          </p:nvPr>
        </p:nvSpPr>
        <p:spPr/>
        <p:txBody>
          <a:bodyPr/>
          <a:lstStyle/>
          <a:p>
            <a:fld id="{442AD375-037F-43D0-B059-5172DA06796A}" type="slidenum">
              <a:rPr lang="de-CH" smtClean="0"/>
              <a:pPr/>
              <a:t>33</a:t>
            </a:fld>
            <a:endParaRPr lang="de-CH"/>
          </a:p>
        </p:txBody>
      </p:sp>
      <p:pic>
        <p:nvPicPr>
          <p:cNvPr id="4097" name="Grafik 1">
            <a:extLst>
              <a:ext uri="{FF2B5EF4-FFF2-40B4-BE49-F238E27FC236}">
                <a16:creationId xmlns:a16="http://schemas.microsoft.com/office/drawing/2014/main" id="{C888A58C-27A8-3420-1427-FAB8E76D7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39" y="4238751"/>
            <a:ext cx="655158" cy="666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Grafik 1">
            <a:extLst>
              <a:ext uri="{FF2B5EF4-FFF2-40B4-BE49-F238E27FC236}">
                <a16:creationId xmlns:a16="http://schemas.microsoft.com/office/drawing/2014/main" id="{18ED3755-66F0-D860-837A-E1D903B43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39" y="3113045"/>
            <a:ext cx="631909" cy="63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24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1DADF-F2DF-65A5-1D06-7A46E29A0506}"/>
              </a:ext>
            </a:extLst>
          </p:cNvPr>
          <p:cNvSpPr>
            <a:spLocks noGrp="1"/>
          </p:cNvSpPr>
          <p:nvPr>
            <p:ph type="title"/>
          </p:nvPr>
        </p:nvSpPr>
        <p:spPr/>
        <p:txBody>
          <a:bodyPr/>
          <a:lstStyle/>
          <a:p>
            <a:r>
              <a:rPr lang="de-CH" dirty="0"/>
              <a:t>Remarques 2</a:t>
            </a:r>
          </a:p>
        </p:txBody>
      </p:sp>
      <p:graphicFrame>
        <p:nvGraphicFramePr>
          <p:cNvPr id="5" name="Inhaltsplatzhalter 4">
            <a:extLst>
              <a:ext uri="{FF2B5EF4-FFF2-40B4-BE49-F238E27FC236}">
                <a16:creationId xmlns:a16="http://schemas.microsoft.com/office/drawing/2014/main" id="{529D82DF-A4CB-F1F1-5002-991205AE8D59}"/>
              </a:ext>
            </a:extLst>
          </p:cNvPr>
          <p:cNvGraphicFramePr>
            <a:graphicFrameLocks noGrp="1"/>
          </p:cNvGraphicFramePr>
          <p:nvPr>
            <p:ph idx="1"/>
            <p:extLst>
              <p:ext uri="{D42A27DB-BD31-4B8C-83A1-F6EECF244321}">
                <p14:modId xmlns:p14="http://schemas.microsoft.com/office/powerpoint/2010/main" val="2415508865"/>
              </p:ext>
            </p:extLst>
          </p:nvPr>
        </p:nvGraphicFramePr>
        <p:xfrm>
          <a:off x="550863" y="2391224"/>
          <a:ext cx="8859838" cy="3505311"/>
        </p:xfrm>
        <a:graphic>
          <a:graphicData uri="http://schemas.openxmlformats.org/drawingml/2006/table">
            <a:tbl>
              <a:tblPr firstRow="1" firstCol="1" bandRow="1">
                <a:tableStyleId>{5940675A-B579-460E-94D1-54222C63F5DA}</a:tableStyleId>
              </a:tblPr>
              <a:tblGrid>
                <a:gridCol w="2797900">
                  <a:extLst>
                    <a:ext uri="{9D8B030D-6E8A-4147-A177-3AD203B41FA5}">
                      <a16:colId xmlns:a16="http://schemas.microsoft.com/office/drawing/2014/main" val="371459438"/>
                    </a:ext>
                  </a:extLst>
                </a:gridCol>
                <a:gridCol w="6061938">
                  <a:extLst>
                    <a:ext uri="{9D8B030D-6E8A-4147-A177-3AD203B41FA5}">
                      <a16:colId xmlns:a16="http://schemas.microsoft.com/office/drawing/2014/main" val="565397295"/>
                    </a:ext>
                  </a:extLst>
                </a:gridCol>
              </a:tblGrid>
              <a:tr h="1680417">
                <a:tc>
                  <a:txBody>
                    <a:bodyPr/>
                    <a:lstStyle/>
                    <a:p>
                      <a:pPr>
                        <a:lnSpc>
                          <a:spcPct val="100000"/>
                        </a:lnSpc>
                        <a:buNone/>
                      </a:pPr>
                      <a:r>
                        <a:rPr lang="fr-FR" sz="2400" spc="20" dirty="0">
                          <a:effectLst/>
                        </a:rPr>
                        <a:t>Touches de volume pour numériser.</a:t>
                      </a:r>
                    </a:p>
                  </a:txBody>
                  <a:tcPr marL="68580" marR="68580" marT="0" marB="0"/>
                </a:tc>
                <a:tc>
                  <a:txBody>
                    <a:bodyPr/>
                    <a:lstStyle/>
                    <a:p>
                      <a:pPr>
                        <a:lnSpc>
                          <a:spcPct val="100000"/>
                        </a:lnSpc>
                        <a:buNone/>
                      </a:pPr>
                      <a:r>
                        <a:rPr lang="fr-FR" sz="2400" spc="20" dirty="0">
                          <a:effectLst/>
                        </a:rPr>
                        <a:t>Avec le réglage approprié (voir Paramètres), les points peuvent être saisis ou supprimés en appuyant sur les touches de volume.</a:t>
                      </a:r>
                    </a:p>
                  </a:txBody>
                  <a:tcPr marL="68580" marR="68580" marT="0" marB="0"/>
                </a:tc>
                <a:extLst>
                  <a:ext uri="{0D108BD9-81ED-4DB2-BD59-A6C34878D82A}">
                    <a16:rowId xmlns:a16="http://schemas.microsoft.com/office/drawing/2014/main" val="4166011690"/>
                  </a:ext>
                </a:extLst>
              </a:tr>
              <a:tr h="1824894">
                <a:tc>
                  <a:txBody>
                    <a:bodyPr/>
                    <a:lstStyle/>
                    <a:p>
                      <a:pPr>
                        <a:lnSpc>
                          <a:spcPct val="100000"/>
                        </a:lnSpc>
                        <a:buNone/>
                      </a:pPr>
                      <a:r>
                        <a:rPr lang="fr-FR" sz="2400" spc="20" dirty="0">
                          <a:effectLst/>
                        </a:rPr>
                        <a:t>Affichage des noms des objets.</a:t>
                      </a:r>
                    </a:p>
                  </a:txBody>
                  <a:tcPr marL="68580" marR="68580" marT="0" marB="0"/>
                </a:tc>
                <a:tc>
                  <a:txBody>
                    <a:bodyPr/>
                    <a:lstStyle/>
                    <a:p>
                      <a:pPr>
                        <a:lnSpc>
                          <a:spcPct val="100000"/>
                        </a:lnSpc>
                        <a:buNone/>
                      </a:pPr>
                      <a:r>
                        <a:rPr lang="fr-FR" sz="2400" spc="20" dirty="0">
                          <a:effectLst/>
                        </a:rPr>
                        <a:t>Dans le menu qui apparaît lorsque vous appuyez longuement sur le nom d’une couche, vous pouvez également activer ou désactiver l'affichage des noms d'objets.</a:t>
                      </a:r>
                    </a:p>
                  </a:txBody>
                  <a:tcPr marL="68580" marR="68580" marT="0" marB="0"/>
                </a:tc>
                <a:extLst>
                  <a:ext uri="{0D108BD9-81ED-4DB2-BD59-A6C34878D82A}">
                    <a16:rowId xmlns:a16="http://schemas.microsoft.com/office/drawing/2014/main" val="3098273660"/>
                  </a:ext>
                </a:extLst>
              </a:tr>
            </a:tbl>
          </a:graphicData>
        </a:graphic>
      </p:graphicFrame>
      <p:sp>
        <p:nvSpPr>
          <p:cNvPr id="4" name="Foliennummernplatzhalter 3">
            <a:extLst>
              <a:ext uri="{FF2B5EF4-FFF2-40B4-BE49-F238E27FC236}">
                <a16:creationId xmlns:a16="http://schemas.microsoft.com/office/drawing/2014/main" id="{E92F4946-5A41-DA89-16DE-D0BE87F3A6CE}"/>
              </a:ext>
            </a:extLst>
          </p:cNvPr>
          <p:cNvSpPr>
            <a:spLocks noGrp="1"/>
          </p:cNvSpPr>
          <p:nvPr>
            <p:ph type="sldNum" sz="quarter" idx="12"/>
          </p:nvPr>
        </p:nvSpPr>
        <p:spPr/>
        <p:txBody>
          <a:bodyPr/>
          <a:lstStyle/>
          <a:p>
            <a:fld id="{442AD375-037F-43D0-B059-5172DA06796A}" type="slidenum">
              <a:rPr lang="de-CH" smtClean="0"/>
              <a:pPr/>
              <a:t>34</a:t>
            </a:fld>
            <a:endParaRPr lang="de-CH"/>
          </a:p>
        </p:txBody>
      </p:sp>
      <p:pic>
        <p:nvPicPr>
          <p:cNvPr id="3" name="Grafik 2">
            <a:extLst>
              <a:ext uri="{FF2B5EF4-FFF2-40B4-BE49-F238E27FC236}">
                <a16:creationId xmlns:a16="http://schemas.microsoft.com/office/drawing/2014/main" id="{C1508ED9-1C9D-0BDC-243A-FD03D336511C}"/>
              </a:ext>
            </a:extLst>
          </p:cNvPr>
          <p:cNvPicPr>
            <a:picLocks noChangeAspect="1"/>
          </p:cNvPicPr>
          <p:nvPr/>
        </p:nvPicPr>
        <p:blipFill>
          <a:blip r:embed="rId3"/>
          <a:stretch>
            <a:fillRect/>
          </a:stretch>
        </p:blipFill>
        <p:spPr>
          <a:xfrm>
            <a:off x="9498329" y="472886"/>
            <a:ext cx="2657812" cy="5760000"/>
          </a:xfrm>
          <a:prstGeom prst="rect">
            <a:avLst/>
          </a:prstGeom>
        </p:spPr>
      </p:pic>
      <p:sp>
        <p:nvSpPr>
          <p:cNvPr id="6" name="Ellipse 5">
            <a:extLst>
              <a:ext uri="{FF2B5EF4-FFF2-40B4-BE49-F238E27FC236}">
                <a16:creationId xmlns:a16="http://schemas.microsoft.com/office/drawing/2014/main" id="{A10068D6-EC5A-DA14-647F-3E1BD0F72B32}"/>
              </a:ext>
            </a:extLst>
          </p:cNvPr>
          <p:cNvSpPr/>
          <p:nvPr/>
        </p:nvSpPr>
        <p:spPr>
          <a:xfrm>
            <a:off x="9796182" y="2702859"/>
            <a:ext cx="1438836" cy="490817"/>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94803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4A338A-6B73-4885-A1FE-26F4CC40B9C3}"/>
              </a:ext>
            </a:extLst>
          </p:cNvPr>
          <p:cNvSpPr>
            <a:spLocks noGrp="1"/>
          </p:cNvSpPr>
          <p:nvPr>
            <p:ph type="title"/>
          </p:nvPr>
        </p:nvSpPr>
        <p:spPr/>
        <p:txBody>
          <a:bodyPr/>
          <a:lstStyle/>
          <a:p>
            <a:r>
              <a:rPr lang="de-DE" dirty="0"/>
              <a:t>Le </a:t>
            </a:r>
            <a:r>
              <a:rPr lang="de-DE" dirty="0" err="1"/>
              <a:t>satellite</a:t>
            </a:r>
            <a:r>
              <a:rPr lang="de-DE" dirty="0"/>
              <a:t> GPS</a:t>
            </a:r>
            <a:endParaRPr lang="de-CH" dirty="0"/>
          </a:p>
        </p:txBody>
      </p:sp>
      <p:pic>
        <p:nvPicPr>
          <p:cNvPr id="2050" name="Picture 2">
            <a:extLst>
              <a:ext uri="{FF2B5EF4-FFF2-40B4-BE49-F238E27FC236}">
                <a16:creationId xmlns:a16="http://schemas.microsoft.com/office/drawing/2014/main" id="{9436A17F-B89E-497F-A522-B0E2693667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912" y="3356993"/>
            <a:ext cx="1259632" cy="89223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172DCE0C-0518-475D-8D70-CEEEA25D7BDF}"/>
              </a:ext>
            </a:extLst>
          </p:cNvPr>
          <p:cNvSpPr/>
          <p:nvPr/>
        </p:nvSpPr>
        <p:spPr>
          <a:xfrm>
            <a:off x="5429672" y="3263051"/>
            <a:ext cx="1080120" cy="10801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a:extLst>
              <a:ext uri="{FF2B5EF4-FFF2-40B4-BE49-F238E27FC236}">
                <a16:creationId xmlns:a16="http://schemas.microsoft.com/office/drawing/2014/main" id="{D302FD65-1F6B-4EA9-90E9-8A3D9118FE39}"/>
              </a:ext>
            </a:extLst>
          </p:cNvPr>
          <p:cNvSpPr/>
          <p:nvPr/>
        </p:nvSpPr>
        <p:spPr>
          <a:xfrm>
            <a:off x="5231905" y="3044838"/>
            <a:ext cx="1536291" cy="153629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9B5EC3C8-5997-4969-BE4E-6B172033A8A0}"/>
              </a:ext>
            </a:extLst>
          </p:cNvPr>
          <p:cNvSpPr/>
          <p:nvPr/>
        </p:nvSpPr>
        <p:spPr>
          <a:xfrm>
            <a:off x="5005508" y="2852937"/>
            <a:ext cx="1954589" cy="195458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0402FA9E-95F1-4405-ADD8-442574FBAC24}"/>
              </a:ext>
            </a:extLst>
          </p:cNvPr>
          <p:cNvSpPr/>
          <p:nvPr/>
        </p:nvSpPr>
        <p:spPr>
          <a:xfrm>
            <a:off x="4727848" y="2564904"/>
            <a:ext cx="2520280" cy="252028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69A329BB-65BC-4B8A-B8A3-C60B9731B85E}"/>
              </a:ext>
            </a:extLst>
          </p:cNvPr>
          <p:cNvSpPr/>
          <p:nvPr/>
        </p:nvSpPr>
        <p:spPr>
          <a:xfrm>
            <a:off x="4380123" y="2183185"/>
            <a:ext cx="3239852" cy="323985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15FFC117-F3C9-4EF0-96DD-F57F1BAC8D63}"/>
              </a:ext>
            </a:extLst>
          </p:cNvPr>
          <p:cNvPicPr>
            <a:picLocks noChangeAspect="1"/>
          </p:cNvPicPr>
          <p:nvPr/>
        </p:nvPicPr>
        <p:blipFill>
          <a:blip r:embed="rId4"/>
          <a:stretch>
            <a:fillRect/>
          </a:stretch>
        </p:blipFill>
        <p:spPr>
          <a:xfrm>
            <a:off x="7636215" y="4628604"/>
            <a:ext cx="1188132" cy="1188132"/>
          </a:xfrm>
          <a:prstGeom prst="rect">
            <a:avLst/>
          </a:prstGeom>
        </p:spPr>
      </p:pic>
      <p:sp>
        <p:nvSpPr>
          <p:cNvPr id="10" name="Ellipse 9">
            <a:extLst>
              <a:ext uri="{FF2B5EF4-FFF2-40B4-BE49-F238E27FC236}">
                <a16:creationId xmlns:a16="http://schemas.microsoft.com/office/drawing/2014/main" id="{AEA543F4-09E7-4EA2-987B-766B7108D669}"/>
              </a:ext>
            </a:extLst>
          </p:cNvPr>
          <p:cNvSpPr/>
          <p:nvPr/>
        </p:nvSpPr>
        <p:spPr>
          <a:xfrm>
            <a:off x="3809746" y="1635330"/>
            <a:ext cx="4374486" cy="438595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770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pic>
        <p:nvPicPr>
          <p:cNvPr id="7" name="Grafik 6">
            <a:extLst>
              <a:ext uri="{FF2B5EF4-FFF2-40B4-BE49-F238E27FC236}">
                <a16:creationId xmlns:a16="http://schemas.microsoft.com/office/drawing/2014/main" id="{AD12D825-1CE4-422B-B356-5A28BE5F292B}"/>
              </a:ext>
            </a:extLst>
          </p:cNvPr>
          <p:cNvPicPr>
            <a:picLocks noChangeAspect="1"/>
          </p:cNvPicPr>
          <p:nvPr/>
        </p:nvPicPr>
        <p:blipFill>
          <a:blip r:embed="rId3"/>
          <a:stretch>
            <a:fillRect/>
          </a:stretch>
        </p:blipFill>
        <p:spPr>
          <a:xfrm>
            <a:off x="5447928" y="3594832"/>
            <a:ext cx="1188132" cy="1188132"/>
          </a:xfrm>
          <a:prstGeom prst="rect">
            <a:avLst/>
          </a:prstGeom>
        </p:spPr>
      </p:pic>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591945"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sp>
        <p:nvSpPr>
          <p:cNvPr id="2" name="Pfeil: nach rechts 1">
            <a:extLst>
              <a:ext uri="{FF2B5EF4-FFF2-40B4-BE49-F238E27FC236}">
                <a16:creationId xmlns:a16="http://schemas.microsoft.com/office/drawing/2014/main" id="{B4D05422-2579-41C3-86C6-7B0F93872D8D}"/>
              </a:ext>
            </a:extLst>
          </p:cNvPr>
          <p:cNvSpPr/>
          <p:nvPr/>
        </p:nvSpPr>
        <p:spPr>
          <a:xfrm rot="16200000">
            <a:off x="4990225" y="4436858"/>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74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591945"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4285412" y="1136995"/>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36002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619526" y="176716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4312993" y="1196753"/>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Pfeil: nach rechts 13">
            <a:extLst>
              <a:ext uri="{FF2B5EF4-FFF2-40B4-BE49-F238E27FC236}">
                <a16:creationId xmlns:a16="http://schemas.microsoft.com/office/drawing/2014/main" id="{618F141E-6F01-4A06-AB8C-9775BE77E087}"/>
              </a:ext>
            </a:extLst>
          </p:cNvPr>
          <p:cNvSpPr/>
          <p:nvPr/>
        </p:nvSpPr>
        <p:spPr>
          <a:xfrm rot="16200000">
            <a:off x="5026764" y="4350151"/>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13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E4BFE1-A757-BBE0-E6A0-8419DC49AC31}"/>
              </a:ext>
            </a:extLst>
          </p:cNvPr>
          <p:cNvSpPr>
            <a:spLocks noGrp="1"/>
          </p:cNvSpPr>
          <p:nvPr>
            <p:ph type="title"/>
          </p:nvPr>
        </p:nvSpPr>
        <p:spPr/>
        <p:txBody>
          <a:bodyPr/>
          <a:lstStyle/>
          <a:p>
            <a:r>
              <a:rPr lang="de-CH" dirty="0"/>
              <a:t>Trois </a:t>
            </a:r>
            <a:r>
              <a:rPr lang="de-CH" dirty="0" err="1"/>
              <a:t>dimensions</a:t>
            </a:r>
            <a:endParaRPr lang="de-CH" dirty="0"/>
          </a:p>
        </p:txBody>
      </p:sp>
      <p:pic>
        <p:nvPicPr>
          <p:cNvPr id="5" name="Grafik 4">
            <a:extLst>
              <a:ext uri="{FF2B5EF4-FFF2-40B4-BE49-F238E27FC236}">
                <a16:creationId xmlns:a16="http://schemas.microsoft.com/office/drawing/2014/main" id="{764A762D-C7A6-0BD2-A84F-01884F8BD401}"/>
              </a:ext>
            </a:extLst>
          </p:cNvPr>
          <p:cNvPicPr>
            <a:picLocks noChangeAspect="1"/>
          </p:cNvPicPr>
          <p:nvPr/>
        </p:nvPicPr>
        <p:blipFill>
          <a:blip r:embed="rId3"/>
          <a:stretch>
            <a:fillRect/>
          </a:stretch>
        </p:blipFill>
        <p:spPr>
          <a:xfrm flipH="1">
            <a:off x="4458618" y="739941"/>
            <a:ext cx="5184576" cy="4811909"/>
          </a:xfrm>
          <a:prstGeom prst="rect">
            <a:avLst/>
          </a:prstGeom>
        </p:spPr>
      </p:pic>
      <p:sp>
        <p:nvSpPr>
          <p:cNvPr id="8" name="Textfeld 7">
            <a:extLst>
              <a:ext uri="{FF2B5EF4-FFF2-40B4-BE49-F238E27FC236}">
                <a16:creationId xmlns:a16="http://schemas.microsoft.com/office/drawing/2014/main" id="{A008AD88-1657-AE8B-1760-1A8D7323CB4D}"/>
              </a:ext>
            </a:extLst>
          </p:cNvPr>
          <p:cNvSpPr txBox="1"/>
          <p:nvPr/>
        </p:nvSpPr>
        <p:spPr>
          <a:xfrm>
            <a:off x="553453" y="4790896"/>
            <a:ext cx="1114802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3600" dirty="0"/>
              <a:t>Monde en 2 dimensions &gt;&gt; 2 + 1 satellites</a:t>
            </a:r>
          </a:p>
          <a:p>
            <a:r>
              <a:rPr lang="fr-FR" sz="3600" dirty="0"/>
              <a:t>Monde en 3 dimensions &gt;&gt; 3 + 1 satellites</a:t>
            </a:r>
            <a:endParaRPr lang="de-DE" sz="3600" dirty="0"/>
          </a:p>
        </p:txBody>
      </p:sp>
    </p:spTree>
    <p:extLst>
      <p:ext uri="{BB962C8B-B14F-4D97-AF65-F5344CB8AC3E}">
        <p14:creationId xmlns:p14="http://schemas.microsoft.com/office/powerpoint/2010/main" val="21656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0322" y="620688"/>
            <a:ext cx="10153128" cy="1296144"/>
          </a:xfrm>
        </p:spPr>
        <p:txBody>
          <a:bodyPr>
            <a:normAutofit/>
          </a:bodyPr>
          <a:lstStyle/>
          <a:p>
            <a:r>
              <a:rPr lang="de-CH" dirty="0"/>
              <a:t>GNSS: global </a:t>
            </a:r>
            <a:r>
              <a:rPr lang="de-CH" dirty="0" err="1"/>
              <a:t>navigation</a:t>
            </a:r>
            <a:r>
              <a:rPr lang="de-CH" dirty="0"/>
              <a:t> </a:t>
            </a:r>
            <a:r>
              <a:rPr lang="de-CH" dirty="0" err="1"/>
              <a:t>satellite</a:t>
            </a:r>
            <a:r>
              <a:rPr lang="de-CH" dirty="0"/>
              <a:t> </a:t>
            </a:r>
            <a:r>
              <a:rPr lang="de-CH" dirty="0" err="1"/>
              <a:t>system</a:t>
            </a:r>
            <a:endParaRPr lang="de-CH" dirty="0"/>
          </a:p>
        </p:txBody>
      </p:sp>
      <p:pic>
        <p:nvPicPr>
          <p:cNvPr id="2" name="Grafik 1">
            <a:extLst>
              <a:ext uri="{FF2B5EF4-FFF2-40B4-BE49-F238E27FC236}">
                <a16:creationId xmlns:a16="http://schemas.microsoft.com/office/drawing/2014/main" id="{D49AB661-9A38-3314-2B32-A608A11F7848}"/>
              </a:ext>
            </a:extLst>
          </p:cNvPr>
          <p:cNvPicPr>
            <a:picLocks noChangeAspect="1"/>
          </p:cNvPicPr>
          <p:nvPr/>
        </p:nvPicPr>
        <p:blipFill>
          <a:blip r:embed="rId3"/>
          <a:stretch>
            <a:fillRect/>
          </a:stretch>
        </p:blipFill>
        <p:spPr>
          <a:xfrm>
            <a:off x="6672064" y="1772815"/>
            <a:ext cx="5040406" cy="4800659"/>
          </a:xfrm>
          <a:prstGeom prst="rect">
            <a:avLst/>
          </a:prstGeom>
        </p:spPr>
      </p:pic>
      <p:sp>
        <p:nvSpPr>
          <p:cNvPr id="7" name="Rechteck 6">
            <a:extLst>
              <a:ext uri="{FF2B5EF4-FFF2-40B4-BE49-F238E27FC236}">
                <a16:creationId xmlns:a16="http://schemas.microsoft.com/office/drawing/2014/main" id="{82A8A292-75A8-4060-83EC-72F36A6F0F3D}"/>
              </a:ext>
            </a:extLst>
          </p:cNvPr>
          <p:cNvSpPr/>
          <p:nvPr/>
        </p:nvSpPr>
        <p:spPr>
          <a:xfrm>
            <a:off x="550863" y="2349569"/>
            <a:ext cx="10921211" cy="3093154"/>
          </a:xfrm>
          <a:prstGeom prst="rect">
            <a:avLst/>
          </a:prstGeom>
          <a:solidFill>
            <a:srgbClr val="F2F2F2">
              <a:alpha val="61176"/>
            </a:srgbClr>
          </a:solidFill>
        </p:spPr>
        <p:txBody>
          <a:bodyPr wrap="square">
            <a:spAutoFit/>
          </a:bodyPr>
          <a:lstStyle/>
          <a:p>
            <a:pPr marL="571500" indent="-571500">
              <a:spcAft>
                <a:spcPts val="600"/>
              </a:spcAft>
              <a:buFont typeface="Arial" panose="020B0604020202020204" pitchFamily="34" charset="0"/>
              <a:buChar char="•"/>
            </a:pPr>
            <a:r>
              <a:rPr lang="fr-FR" sz="3600" dirty="0">
                <a:solidFill>
                  <a:srgbClr val="000000"/>
                </a:solidFill>
              </a:rPr>
              <a:t>GPS (Global </a:t>
            </a:r>
            <a:r>
              <a:rPr lang="fr-FR" sz="3600" dirty="0" err="1">
                <a:solidFill>
                  <a:srgbClr val="000000"/>
                </a:solidFill>
              </a:rPr>
              <a:t>Positioning</a:t>
            </a:r>
            <a:r>
              <a:rPr lang="fr-FR" sz="3600" dirty="0">
                <a:solidFill>
                  <a:srgbClr val="000000"/>
                </a:solidFill>
              </a:rPr>
              <a:t> System) des États-Unis </a:t>
            </a:r>
          </a:p>
          <a:p>
            <a:pPr marL="571500" indent="-571500">
              <a:spcAft>
                <a:spcPts val="600"/>
              </a:spcAft>
              <a:buFont typeface="Arial" panose="020B0604020202020204" pitchFamily="34" charset="0"/>
              <a:buChar char="•"/>
            </a:pPr>
            <a:r>
              <a:rPr lang="fr-FR" sz="3600" dirty="0">
                <a:solidFill>
                  <a:srgbClr val="000000"/>
                </a:solidFill>
              </a:rPr>
              <a:t>GLONASS (Global Navigation Satellite System) de la Russie</a:t>
            </a:r>
          </a:p>
          <a:p>
            <a:pPr marL="571500" indent="-571500">
              <a:spcAft>
                <a:spcPts val="600"/>
              </a:spcAft>
              <a:buFont typeface="Arial" panose="020B0604020202020204" pitchFamily="34" charset="0"/>
              <a:buChar char="•"/>
            </a:pPr>
            <a:r>
              <a:rPr lang="fr-FR" sz="3600" dirty="0">
                <a:solidFill>
                  <a:srgbClr val="000000"/>
                </a:solidFill>
              </a:rPr>
              <a:t>Galileo de l'Union européenne</a:t>
            </a:r>
          </a:p>
          <a:p>
            <a:pPr marL="571500" indent="-571500">
              <a:spcAft>
                <a:spcPts val="600"/>
              </a:spcAft>
              <a:buFont typeface="Arial" panose="020B0604020202020204" pitchFamily="34" charset="0"/>
              <a:buChar char="•"/>
            </a:pPr>
            <a:r>
              <a:rPr lang="fr-FR" sz="3600" dirty="0" err="1">
                <a:solidFill>
                  <a:srgbClr val="000000"/>
                </a:solidFill>
              </a:rPr>
              <a:t>Beidou</a:t>
            </a:r>
            <a:r>
              <a:rPr lang="fr-FR" sz="3600" dirty="0">
                <a:solidFill>
                  <a:srgbClr val="000000"/>
                </a:solidFill>
              </a:rPr>
              <a:t> de la République populaire de Chine</a:t>
            </a:r>
            <a:endParaRPr lang="de-DE" sz="3600" dirty="0">
              <a:solidFill>
                <a:srgbClr val="000000"/>
              </a:solidFill>
            </a:endParaRPr>
          </a:p>
        </p:txBody>
      </p:sp>
    </p:spTree>
    <p:extLst>
      <p:ext uri="{BB962C8B-B14F-4D97-AF65-F5344CB8AC3E}">
        <p14:creationId xmlns:p14="http://schemas.microsoft.com/office/powerpoint/2010/main" val="241044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Benutzerdefiniertes Design">
  <a:themeElements>
    <a:clrScheme name="Reddog">
      <a:dk1>
        <a:sysClr val="windowText" lastClr="000000"/>
      </a:dk1>
      <a:lt1>
        <a:sysClr val="window" lastClr="FFFFFF"/>
      </a:lt1>
      <a:dk2>
        <a:srgbClr val="7F7F7F"/>
      </a:dk2>
      <a:lt2>
        <a:srgbClr val="F2F2F2"/>
      </a:lt2>
      <a:accent1>
        <a:srgbClr val="E10000"/>
      </a:accent1>
      <a:accent2>
        <a:srgbClr val="413980"/>
      </a:accent2>
      <a:accent3>
        <a:srgbClr val="676199"/>
      </a:accent3>
      <a:accent4>
        <a:srgbClr val="8D88B3"/>
      </a:accent4>
      <a:accent5>
        <a:srgbClr val="E73333"/>
      </a:accent5>
      <a:accent6>
        <a:srgbClr val="ED666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Redog V1.potx" id="{6C81654A-A9AF-4065-AD8D-080567F3FB8C}" vid="{5D443BA2-1E54-4C1A-9B95-5F3D72E4C1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 Redog V1</Template>
  <TotalTime>0</TotalTime>
  <Words>1900</Words>
  <Application>Microsoft Office PowerPoint</Application>
  <PresentationFormat>Breitbild</PresentationFormat>
  <Paragraphs>289</Paragraphs>
  <Slides>34</Slides>
  <Notes>29</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34</vt:i4>
      </vt:variant>
    </vt:vector>
  </HeadingPairs>
  <TitlesOfParts>
    <vt:vector size="37" baseType="lpstr">
      <vt:lpstr>Arial</vt:lpstr>
      <vt:lpstr>Wingdings</vt:lpstr>
      <vt:lpstr>Benutzerdefiniertes Design</vt:lpstr>
      <vt:lpstr>L’ application d’ intervention</vt:lpstr>
      <vt:lpstr>L'application d'intervention: objectifs</vt:lpstr>
      <vt:lpstr>GPS: Global Positioning System</vt:lpstr>
      <vt:lpstr>Le satellite GPS</vt:lpstr>
      <vt:lpstr>GPS: Global Positioning System</vt:lpstr>
      <vt:lpstr>GPS: Global Positioning System</vt:lpstr>
      <vt:lpstr>GPS: Global Positioning System</vt:lpstr>
      <vt:lpstr>Trois dimensions</vt:lpstr>
      <vt:lpstr>GNSS: global navigation satellite system</vt:lpstr>
      <vt:lpstr>GPS - Résumé</vt:lpstr>
      <vt:lpstr>Application QField</vt:lpstr>
      <vt:lpstr>Système d'information géographique</vt:lpstr>
      <vt:lpstr>QField : télécharger – installer – s'inscrire </vt:lpstr>
      <vt:lpstr>Autorisation pour la position</vt:lpstr>
      <vt:lpstr>Désactiver le mode d'économie d'énergie</vt:lpstr>
      <vt:lpstr>QField: une intervention</vt:lpstr>
      <vt:lpstr>QField: fonctions GPS</vt:lpstr>
      <vt:lpstr>Se connecter à l'application</vt:lpstr>
      <vt:lpstr>Télécharger le projet</vt:lpstr>
      <vt:lpstr>La carte</vt:lpstr>
      <vt:lpstr>Dashboard</vt:lpstr>
      <vt:lpstr>Paramètres</vt:lpstr>
      <vt:lpstr>Paramètres</vt:lpstr>
      <vt:lpstr>Dessiner une ligne</vt:lpstr>
      <vt:lpstr>Dessiner une ligne</vt:lpstr>
      <vt:lpstr>Dessiner une ligne</vt:lpstr>
      <vt:lpstr>Formulaires</vt:lpstr>
      <vt:lpstr>Tracking</vt:lpstr>
      <vt:lpstr>Tracking</vt:lpstr>
      <vt:lpstr>Tracking</vt:lpstr>
      <vt:lpstr>Fonctions spéciales</vt:lpstr>
      <vt:lpstr>QField sur ordinateur</vt:lpstr>
      <vt:lpstr>Remarques 1</vt:lpstr>
      <vt:lpstr>Remarques 2</vt:lpstr>
    </vt:vector>
  </TitlesOfParts>
  <Company>Schweizerisches Rotes Kreuz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hinzufügen</dc:title>
  <dc:creator>Bähler Sabine</dc:creator>
  <cp:lastModifiedBy>Adrian Blaser</cp:lastModifiedBy>
  <cp:revision>3</cp:revision>
  <cp:lastPrinted>2024-02-21T15:01:28Z</cp:lastPrinted>
  <dcterms:created xsi:type="dcterms:W3CDTF">2020-03-05T07:56:57Z</dcterms:created>
  <dcterms:modified xsi:type="dcterms:W3CDTF">2026-02-20T15:53:41Z</dcterms:modified>
</cp:coreProperties>
</file>