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38"/>
  </p:notesMasterIdLst>
  <p:handoutMasterIdLst>
    <p:handoutMasterId r:id="rId39"/>
  </p:handoutMasterIdLst>
  <p:sldIdLst>
    <p:sldId id="263" r:id="rId2"/>
    <p:sldId id="257" r:id="rId3"/>
    <p:sldId id="430" r:id="rId4"/>
    <p:sldId id="369" r:id="rId5"/>
    <p:sldId id="433" r:id="rId6"/>
    <p:sldId id="393" r:id="rId7"/>
    <p:sldId id="400" r:id="rId8"/>
    <p:sldId id="401" r:id="rId9"/>
    <p:sldId id="439" r:id="rId10"/>
    <p:sldId id="447" r:id="rId11"/>
    <p:sldId id="448" r:id="rId12"/>
    <p:sldId id="465" r:id="rId13"/>
    <p:sldId id="264" r:id="rId14"/>
    <p:sldId id="449" r:id="rId15"/>
    <p:sldId id="450" r:id="rId16"/>
    <p:sldId id="451" r:id="rId17"/>
    <p:sldId id="453" r:id="rId18"/>
    <p:sldId id="452" r:id="rId19"/>
    <p:sldId id="482" r:id="rId20"/>
    <p:sldId id="468" r:id="rId21"/>
    <p:sldId id="480" r:id="rId22"/>
    <p:sldId id="466" r:id="rId23"/>
    <p:sldId id="483" r:id="rId24"/>
    <p:sldId id="470" r:id="rId25"/>
    <p:sldId id="486" r:id="rId26"/>
    <p:sldId id="487" r:id="rId27"/>
    <p:sldId id="488" r:id="rId28"/>
    <p:sldId id="481" r:id="rId29"/>
    <p:sldId id="489" r:id="rId30"/>
    <p:sldId id="490" r:id="rId31"/>
    <p:sldId id="473" r:id="rId32"/>
    <p:sldId id="492" r:id="rId33"/>
    <p:sldId id="475" r:id="rId34"/>
    <p:sldId id="478" r:id="rId35"/>
    <p:sldId id="476" r:id="rId36"/>
    <p:sldId id="454" r:id="rId37"/>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45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AEAEA"/>
    <a:srgbClr val="DED0D0"/>
    <a:srgbClr val="BCBCC5"/>
    <a:srgbClr val="ED6666"/>
    <a:srgbClr val="E73333"/>
    <a:srgbClr val="8D88B3"/>
    <a:srgbClr val="6761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35" autoAdjust="0"/>
    <p:restoredTop sz="83726" autoAdjust="0"/>
  </p:normalViewPr>
  <p:slideViewPr>
    <p:cSldViewPr snapToGrid="0" showGuides="1">
      <p:cViewPr varScale="1">
        <p:scale>
          <a:sx n="97" d="100"/>
          <a:sy n="97" d="100"/>
        </p:scale>
        <p:origin x="1056" y="306"/>
      </p:cViewPr>
      <p:guideLst>
        <p:guide orient="horz" pos="2160"/>
        <p:guide pos="3840"/>
        <p:guide pos="4520"/>
      </p:guideLst>
    </p:cSldViewPr>
  </p:slideViewPr>
  <p:notesTextViewPr>
    <p:cViewPr>
      <p:scale>
        <a:sx n="1" d="1"/>
        <a:sy n="1" d="1"/>
      </p:scale>
      <p:origin x="0" y="0"/>
    </p:cViewPr>
  </p:notesTextViewPr>
  <p:notesViewPr>
    <p:cSldViewPr snapToGrid="0"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93444" y="256756"/>
            <a:ext cx="4472497" cy="347152"/>
          </a:xfrm>
          <a:prstGeom prst="rect">
            <a:avLst/>
          </a:prstGeom>
        </p:spPr>
        <p:txBody>
          <a:bodyPr vert="horz" lIns="0" tIns="0" rIns="0" bIns="0" rtlCol="0"/>
          <a:lstStyle>
            <a:lvl1pPr algn="l">
              <a:defRPr sz="1300"/>
            </a:lvl1pPr>
          </a:lstStyle>
          <a:p>
            <a:r>
              <a:rPr lang="de-CH" sz="1000"/>
              <a:t>Kopfzeilentext</a:t>
            </a:r>
          </a:p>
        </p:txBody>
      </p:sp>
      <p:sp>
        <p:nvSpPr>
          <p:cNvPr id="3" name="Datumsplatzhalter 2"/>
          <p:cNvSpPr>
            <a:spLocks noGrp="1"/>
          </p:cNvSpPr>
          <p:nvPr>
            <p:ph type="dt" sz="quarter" idx="1"/>
          </p:nvPr>
        </p:nvSpPr>
        <p:spPr>
          <a:xfrm>
            <a:off x="5318491" y="256756"/>
            <a:ext cx="1287365" cy="347152"/>
          </a:xfrm>
          <a:prstGeom prst="rect">
            <a:avLst/>
          </a:prstGeom>
        </p:spPr>
        <p:txBody>
          <a:bodyPr vert="horz" lIns="0" tIns="0" rIns="0" bIns="0" rtlCol="0"/>
          <a:lstStyle>
            <a:lvl1pPr algn="r">
              <a:defRPr sz="1300"/>
            </a:lvl1pPr>
          </a:lstStyle>
          <a:p>
            <a:fld id="{EEC665CA-D682-48EC-95D2-126FD6449D65}" type="datetime1">
              <a:rPr lang="de-CH" sz="1000"/>
              <a:t>06.03.2026</a:t>
            </a:fld>
            <a:endParaRPr lang="de-CH" sz="1000"/>
          </a:p>
        </p:txBody>
      </p:sp>
      <p:sp>
        <p:nvSpPr>
          <p:cNvPr id="4" name="Fußzeilenplatzhalter 3"/>
          <p:cNvSpPr>
            <a:spLocks noGrp="1"/>
          </p:cNvSpPr>
          <p:nvPr>
            <p:ph type="ftr" sz="quarter" idx="2"/>
          </p:nvPr>
        </p:nvSpPr>
        <p:spPr>
          <a:xfrm>
            <a:off x="493444" y="9501652"/>
            <a:ext cx="4472497" cy="370849"/>
          </a:xfrm>
          <a:prstGeom prst="rect">
            <a:avLst/>
          </a:prstGeom>
        </p:spPr>
        <p:txBody>
          <a:bodyPr vert="horz" lIns="0" tIns="0" rIns="0" bIns="0" rtlCol="0" anchor="b"/>
          <a:lstStyle>
            <a:lvl1pPr algn="l">
              <a:defRPr sz="1300"/>
            </a:lvl1pPr>
          </a:lstStyle>
          <a:p>
            <a:r>
              <a:rPr lang="de-CH" sz="1000"/>
              <a:t>Fusszeilentext</a:t>
            </a:r>
          </a:p>
        </p:txBody>
      </p:sp>
      <p:sp>
        <p:nvSpPr>
          <p:cNvPr id="5" name="Foliennummernplatzhalter 4"/>
          <p:cNvSpPr>
            <a:spLocks noGrp="1"/>
          </p:cNvSpPr>
          <p:nvPr>
            <p:ph type="sldNum" sz="quarter" idx="3"/>
          </p:nvPr>
        </p:nvSpPr>
        <p:spPr>
          <a:xfrm>
            <a:off x="5318491" y="9501654"/>
            <a:ext cx="1287365" cy="370847"/>
          </a:xfrm>
          <a:prstGeom prst="rect">
            <a:avLst/>
          </a:prstGeom>
        </p:spPr>
        <p:txBody>
          <a:bodyPr vert="horz" lIns="0" tIns="0" rIns="0" bIns="0" rtlCol="0" anchor="b"/>
          <a:lstStyle>
            <a:lvl1pPr algn="r">
              <a:defRPr sz="1300"/>
            </a:lvl1pPr>
          </a:lstStyle>
          <a:p>
            <a:fld id="{2CEDAA2C-602C-494B-9BFF-F0D7FF14E319}" type="slidenum">
              <a:rPr lang="de-CH" sz="1000"/>
              <a:t>‹N›</a:t>
            </a:fld>
            <a:endParaRPr lang="de-CH" sz="1000"/>
          </a:p>
        </p:txBody>
      </p:sp>
    </p:spTree>
    <p:extLst>
      <p:ext uri="{BB962C8B-B14F-4D97-AF65-F5344CB8AC3E}">
        <p14:creationId xmlns:p14="http://schemas.microsoft.com/office/powerpoint/2010/main" val="162500267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Folienbildplatzhalter 11"/>
          <p:cNvSpPr>
            <a:spLocks noGrp="1" noRot="1" noChangeAspect="1"/>
          </p:cNvSpPr>
          <p:nvPr>
            <p:ph type="sldImg" idx="2"/>
          </p:nvPr>
        </p:nvSpPr>
        <p:spPr>
          <a:xfrm>
            <a:off x="566738" y="1395413"/>
            <a:ext cx="6223000" cy="3500437"/>
          </a:xfrm>
          <a:prstGeom prst="rect">
            <a:avLst/>
          </a:prstGeom>
          <a:noFill/>
          <a:ln w="3175">
            <a:solidFill>
              <a:prstClr val="black"/>
            </a:solidFill>
          </a:ln>
        </p:spPr>
        <p:txBody>
          <a:bodyPr vert="horz" lIns="99048" tIns="49524" rIns="99048" bIns="49524" rtlCol="0" anchor="ctr"/>
          <a:lstStyle/>
          <a:p>
            <a:endParaRPr lang="de-CH"/>
          </a:p>
        </p:txBody>
      </p:sp>
      <p:sp>
        <p:nvSpPr>
          <p:cNvPr id="14" name="Fußzeilenplatzhalter 13"/>
          <p:cNvSpPr>
            <a:spLocks noGrp="1"/>
          </p:cNvSpPr>
          <p:nvPr>
            <p:ph type="ftr" sz="quarter" idx="4"/>
          </p:nvPr>
        </p:nvSpPr>
        <p:spPr>
          <a:xfrm>
            <a:off x="802521" y="10033690"/>
            <a:ext cx="2308906" cy="200923"/>
          </a:xfrm>
          <a:prstGeom prst="rect">
            <a:avLst/>
          </a:prstGeom>
        </p:spPr>
        <p:txBody>
          <a:bodyPr vert="horz" lIns="0" tIns="0" rIns="0" bIns="0" rtlCol="0" anchor="t"/>
          <a:lstStyle>
            <a:lvl1pPr algn="l">
              <a:defRPr sz="1000"/>
            </a:lvl1pPr>
          </a:lstStyle>
          <a:p>
            <a:r>
              <a:rPr lang="de-CH"/>
              <a:t>Fusszeilentext</a:t>
            </a:r>
          </a:p>
        </p:txBody>
      </p:sp>
      <p:sp>
        <p:nvSpPr>
          <p:cNvPr id="15" name="Foliennummernplatzhalter 14"/>
          <p:cNvSpPr>
            <a:spLocks noGrp="1"/>
          </p:cNvSpPr>
          <p:nvPr>
            <p:ph type="sldNum" sz="quarter" idx="5"/>
          </p:nvPr>
        </p:nvSpPr>
        <p:spPr>
          <a:xfrm>
            <a:off x="5654869" y="10033690"/>
            <a:ext cx="901825" cy="200923"/>
          </a:xfrm>
          <a:prstGeom prst="rect">
            <a:avLst/>
          </a:prstGeom>
        </p:spPr>
        <p:txBody>
          <a:bodyPr vert="horz" lIns="0" tIns="0" rIns="0" bIns="0" rtlCol="0" anchor="t"/>
          <a:lstStyle>
            <a:lvl1pPr algn="r">
              <a:defRPr sz="1000"/>
            </a:lvl1pPr>
          </a:lstStyle>
          <a:p>
            <a:fld id="{83C81C81-E364-4366-A610-2DB15FF98538}" type="slidenum">
              <a:rPr lang="de-CH" smtClean="0"/>
              <a:pPr/>
              <a:t>‹N›</a:t>
            </a:fld>
            <a:endParaRPr lang="de-CH"/>
          </a:p>
        </p:txBody>
      </p:sp>
      <p:sp>
        <p:nvSpPr>
          <p:cNvPr id="16" name="Notizenplatzhalter 15"/>
          <p:cNvSpPr>
            <a:spLocks noGrp="1"/>
          </p:cNvSpPr>
          <p:nvPr>
            <p:ph type="body" sz="quarter" idx="3"/>
          </p:nvPr>
        </p:nvSpPr>
        <p:spPr>
          <a:xfrm>
            <a:off x="800637" y="5197903"/>
            <a:ext cx="5756056" cy="4352209"/>
          </a:xfrm>
          <a:prstGeom prst="rect">
            <a:avLst/>
          </a:prstGeom>
        </p:spPr>
        <p:txBody>
          <a:bodyPr vert="horz" lIns="0" tIns="0" rIns="0" bIns="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17" name="Datumsplatzhalter 16"/>
          <p:cNvSpPr>
            <a:spLocks noGrp="1"/>
          </p:cNvSpPr>
          <p:nvPr>
            <p:ph type="dt" idx="1"/>
          </p:nvPr>
        </p:nvSpPr>
        <p:spPr>
          <a:xfrm>
            <a:off x="4378636" y="476628"/>
            <a:ext cx="2169032" cy="207873"/>
          </a:xfrm>
          <a:prstGeom prst="rect">
            <a:avLst/>
          </a:prstGeom>
        </p:spPr>
        <p:txBody>
          <a:bodyPr vert="horz" lIns="0" tIns="0" rIns="0" bIns="0" rtlCol="0"/>
          <a:lstStyle>
            <a:lvl1pPr algn="r">
              <a:defRPr sz="1000"/>
            </a:lvl1pPr>
          </a:lstStyle>
          <a:p>
            <a:fld id="{A17AAF7D-4283-4014-80F4-26E915FEACF8}" type="datetime1">
              <a:rPr lang="de-CH" smtClean="0"/>
              <a:t>06.03.2026</a:t>
            </a:fld>
            <a:endParaRPr lang="de-CH"/>
          </a:p>
        </p:txBody>
      </p:sp>
      <p:sp>
        <p:nvSpPr>
          <p:cNvPr id="18" name="Kopfzeilenplatzhalter 17"/>
          <p:cNvSpPr>
            <a:spLocks noGrp="1"/>
          </p:cNvSpPr>
          <p:nvPr>
            <p:ph type="hdr" sz="quarter"/>
          </p:nvPr>
        </p:nvSpPr>
        <p:spPr>
          <a:xfrm>
            <a:off x="791610" y="483525"/>
            <a:ext cx="3363399" cy="200976"/>
          </a:xfrm>
          <a:prstGeom prst="rect">
            <a:avLst/>
          </a:prstGeom>
        </p:spPr>
        <p:txBody>
          <a:bodyPr vert="horz" lIns="0" tIns="0" rIns="0" bIns="0" rtlCol="0"/>
          <a:lstStyle>
            <a:lvl1pPr algn="l">
              <a:defRPr sz="1000"/>
            </a:lvl1pPr>
          </a:lstStyle>
          <a:p>
            <a:r>
              <a:rPr lang="de-CH"/>
              <a:t>Kopfzeilentext</a:t>
            </a:r>
          </a:p>
        </p:txBody>
      </p:sp>
    </p:spTree>
    <p:extLst>
      <p:ext uri="{BB962C8B-B14F-4D97-AF65-F5344CB8AC3E}">
        <p14:creationId xmlns:p14="http://schemas.microsoft.com/office/powerpoint/2010/main" val="311709705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spcAft>
        <a:spcPts val="600"/>
      </a:spcAft>
      <a:defRPr sz="1100" kern="1200">
        <a:solidFill>
          <a:schemeClr val="tx1"/>
        </a:solidFill>
        <a:latin typeface="+mn-lt"/>
        <a:ea typeface="+mn-ea"/>
        <a:cs typeface="+mn-cs"/>
      </a:defRPr>
    </a:lvl1pPr>
    <a:lvl2pPr marL="177800"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2pPr>
    <a:lvl3pPr marL="357188" indent="-17938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3pPr>
    <a:lvl4pPr marL="534988" indent="-177800"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4pPr>
    <a:lvl5pPr marL="720725" indent="-185738" algn="l" defTabSz="914400" rtl="0" eaLnBrk="1" latinLnBrk="0" hangingPunct="1">
      <a:spcAft>
        <a:spcPts val="600"/>
      </a:spcAft>
      <a:buFont typeface="Arial" panose="020B0604020202020204" pitchFamily="34" charset="0"/>
      <a:buChar char="‒"/>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a:t>
            </a:fld>
            <a:endParaRPr lang="de-CH"/>
          </a:p>
        </p:txBody>
      </p:sp>
    </p:spTree>
    <p:extLst>
      <p:ext uri="{BB962C8B-B14F-4D97-AF65-F5344CB8AC3E}">
        <p14:creationId xmlns:p14="http://schemas.microsoft.com/office/powerpoint/2010/main" val="218003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773113" y="1246188"/>
            <a:ext cx="5561012" cy="3127375"/>
          </a:xfrm>
        </p:spPr>
      </p:sp>
      <p:sp>
        <p:nvSpPr>
          <p:cNvPr id="3" name="Notizenplatzhalter 2"/>
          <p:cNvSpPr>
            <a:spLocks noGrp="1"/>
          </p:cNvSpPr>
          <p:nvPr>
            <p:ph type="body" idx="1"/>
          </p:nvPr>
        </p:nvSpPr>
        <p:spPr/>
        <p:txBody>
          <a:bodyPr/>
          <a:lstStyle/>
          <a:p>
            <a:r>
              <a:rPr lang="it-IT" dirty="0"/>
              <a:t>I sistemi di geoinformazione sono utilizzati in molti settori, tra cui la geografia, la ricerca ambientale, l'archeologia, il marketing, la cartografia, l'urbanistica, la criminologia (mappe della criminalità), la logistica, la gestione delle risorse e la sanità. Con l'aiuto di un GIS, la protezione civile è in grado, ad esempio, di raccogliere informazioni per i piani di evacuazione o di identificare le zone a rischio che sono maggiormente colpite da catastrofi naturali. Le autorità preposte alla tutela dell'ambiente possono determinare quali zone umide si trovano in aree particolarmente a rischio. I reparti marketing possono individuare le aree in cui è possibile acquisire nuovi clienti, i luoghi adatti per aprire nuove filiali o il livello di densità di fornitura già esistente in una determinata zona.</a:t>
            </a:r>
          </a:p>
          <a:p>
            <a:endParaRPr lang="de-DE" dirty="0"/>
          </a:p>
          <a:p>
            <a:endParaRPr lang="de-DE" dirty="0"/>
          </a:p>
          <a:p>
            <a:endParaRPr lang="de-DE" dirty="0"/>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13</a:t>
            </a:fld>
            <a:endParaRPr lang="de-CH" dirty="0"/>
          </a:p>
        </p:txBody>
      </p:sp>
    </p:spTree>
    <p:extLst>
      <p:ext uri="{BB962C8B-B14F-4D97-AF65-F5344CB8AC3E}">
        <p14:creationId xmlns:p14="http://schemas.microsoft.com/office/powerpoint/2010/main" val="3152160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14</a:t>
            </a:fld>
            <a:endParaRPr lang="de-CH"/>
          </a:p>
        </p:txBody>
      </p:sp>
    </p:spTree>
    <p:extLst>
      <p:ext uri="{BB962C8B-B14F-4D97-AF65-F5344CB8AC3E}">
        <p14:creationId xmlns:p14="http://schemas.microsoft.com/office/powerpoint/2010/main" val="3812408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800" dirty="0"/>
              <a:t>Affinché l'app registri una traccia anche quando lo smartphone è in standby, è necessario modificare l'autorizzazione per la posizione.</a:t>
            </a:r>
          </a:p>
        </p:txBody>
      </p:sp>
      <p:sp>
        <p:nvSpPr>
          <p:cNvPr id="4" name="Foliennummernplatzhalter 3"/>
          <p:cNvSpPr>
            <a:spLocks noGrp="1"/>
          </p:cNvSpPr>
          <p:nvPr>
            <p:ph type="sldNum" sz="quarter" idx="5"/>
          </p:nvPr>
        </p:nvSpPr>
        <p:spPr/>
        <p:txBody>
          <a:bodyPr/>
          <a:lstStyle/>
          <a:p>
            <a:fld id="{83C81C81-E364-4366-A610-2DB15FF98538}" type="slidenum">
              <a:rPr lang="de-CH" smtClean="0"/>
              <a:pPr/>
              <a:t>15</a:t>
            </a:fld>
            <a:endParaRPr lang="de-CH"/>
          </a:p>
        </p:txBody>
      </p:sp>
    </p:spTree>
    <p:extLst>
      <p:ext uri="{BB962C8B-B14F-4D97-AF65-F5344CB8AC3E}">
        <p14:creationId xmlns:p14="http://schemas.microsoft.com/office/powerpoint/2010/main" val="10658342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800" dirty="0"/>
              <a:t>La modalità di risparmio energetico impedisce alle app di funzionare in background e consumare molta energia. Tuttavia, affinché </a:t>
            </a:r>
            <a:r>
              <a:rPr lang="it-IT" sz="1800" dirty="0" err="1"/>
              <a:t>QFieldX</a:t>
            </a:r>
            <a:r>
              <a:rPr lang="it-IT" sz="1800" dirty="0"/>
              <a:t> possa registrare una traccia senza interruzioni, è necessario disattivare la modalità di risparmio energetico.</a:t>
            </a:r>
          </a:p>
        </p:txBody>
      </p:sp>
      <p:sp>
        <p:nvSpPr>
          <p:cNvPr id="4" name="Foliennummernplatzhalter 3"/>
          <p:cNvSpPr>
            <a:spLocks noGrp="1"/>
          </p:cNvSpPr>
          <p:nvPr>
            <p:ph type="sldNum" sz="quarter" idx="5"/>
          </p:nvPr>
        </p:nvSpPr>
        <p:spPr/>
        <p:txBody>
          <a:bodyPr/>
          <a:lstStyle/>
          <a:p>
            <a:fld id="{83C81C81-E364-4366-A610-2DB15FF98538}" type="slidenum">
              <a:rPr lang="de-CH" smtClean="0"/>
              <a:pPr/>
              <a:t>16</a:t>
            </a:fld>
            <a:endParaRPr lang="de-CH"/>
          </a:p>
        </p:txBody>
      </p:sp>
    </p:spTree>
    <p:extLst>
      <p:ext uri="{BB962C8B-B14F-4D97-AF65-F5344CB8AC3E}">
        <p14:creationId xmlns:p14="http://schemas.microsoft.com/office/powerpoint/2010/main" val="2418332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Fase 1: pianificare l'intervento</a:t>
            </a:r>
          </a:p>
          <a:p>
            <a:r>
              <a:rPr lang="it-IT" dirty="0"/>
              <a:t>Il comando dell'intervento crea un nuovo progetto nella </a:t>
            </a:r>
            <a:r>
              <a:rPr lang="it-IT" dirty="0" err="1"/>
              <a:t>WebApp</a:t>
            </a:r>
            <a:r>
              <a:rPr lang="it-IT" dirty="0"/>
              <a:t> e traccia i singoli settori di ricerca. È possibile tracciare punti, linee e poligoni. Il piano di intervento con i settori è automaticamente disponibile sui dispositivi mobili dei conduttori cinofili.</a:t>
            </a:r>
          </a:p>
          <a:p>
            <a:r>
              <a:rPr lang="it-IT" dirty="0"/>
              <a:t>Durante la ricerca, registrano il loro percorso sullo smartphone e sono così sempre informati su dove si trovano e quale distanza hanno percorso.</a:t>
            </a:r>
          </a:p>
          <a:p>
            <a:r>
              <a:rPr lang="it-IT" dirty="0"/>
              <a:t>I settori vengono assegnati alle squadre di ricerca.</a:t>
            </a:r>
          </a:p>
          <a:p>
            <a:endParaRPr lang="it-IT" dirty="0"/>
          </a:p>
          <a:p>
            <a:r>
              <a:rPr lang="it-IT" dirty="0"/>
              <a:t>Fase 2: la ricerca</a:t>
            </a:r>
          </a:p>
          <a:p>
            <a:r>
              <a:rPr lang="it-IT" dirty="0"/>
              <a:t>Il piano di intervento con i settori è automaticamente disponibile sui dispositivi mobili dei conduttori cinofili.</a:t>
            </a:r>
          </a:p>
          <a:p>
            <a:r>
              <a:rPr lang="it-IT" dirty="0"/>
              <a:t>Durante la ricerca, registrano il loro percorso sullo smartphone e sono così costantemente informati su dove si trovano e quale percorso hanno percorso.</a:t>
            </a:r>
          </a:p>
          <a:p>
            <a:endParaRPr lang="it-IT" dirty="0"/>
          </a:p>
          <a:p>
            <a:r>
              <a:rPr lang="it-IT" dirty="0"/>
              <a:t>Fase 3: la valutazione</a:t>
            </a:r>
          </a:p>
          <a:p>
            <a:r>
              <a:rPr lang="it-IT" dirty="0"/>
              <a:t>Lo smartphone viene sincronizzato con la WebApp, in modo che il percorso e i ritrovamenti siano a disposizione della direzione delle operazioni.</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17</a:t>
            </a:fld>
            <a:endParaRPr lang="de-CH"/>
          </a:p>
        </p:txBody>
      </p:sp>
    </p:spTree>
    <p:extLst>
      <p:ext uri="{BB962C8B-B14F-4D97-AF65-F5344CB8AC3E}">
        <p14:creationId xmlns:p14="http://schemas.microsoft.com/office/powerpoint/2010/main" val="40403078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A sinistra: nuove denominazioni al posto di POI / LOI / AOI</a:t>
            </a:r>
          </a:p>
          <a:p>
            <a:r>
              <a:rPr lang="it-IT" dirty="0"/>
              <a:t>A destra: argomenti successivi della presentazione</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18</a:t>
            </a:fld>
            <a:endParaRPr lang="de-CH"/>
          </a:p>
        </p:txBody>
      </p:sp>
    </p:spTree>
    <p:extLst>
      <p:ext uri="{BB962C8B-B14F-4D97-AF65-F5344CB8AC3E}">
        <p14:creationId xmlns:p14="http://schemas.microsoft.com/office/powerpoint/2010/main" val="6184754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Il passo successivo consiste nel caricare il progetto. Ciò è possibile solo se l'amministratore ha assegnato un progetto al nuovo utente.</a:t>
            </a:r>
          </a:p>
          <a:p>
            <a:r>
              <a:rPr lang="it-IT" dirty="0"/>
              <a:t>Il download può richiedere alcuni minuti, poiché contemporaneamente vengono configurate le mappe offline.</a:t>
            </a:r>
          </a:p>
          <a:p>
            <a:r>
              <a:rPr lang="it-IT" dirty="0"/>
              <a:t>Viene scaricata la Light Base </a:t>
            </a:r>
            <a:r>
              <a:rPr lang="it-IT" dirty="0" err="1"/>
              <a:t>Map</a:t>
            </a:r>
            <a:r>
              <a:rPr lang="it-IT" dirty="0"/>
              <a:t> di </a:t>
            </a:r>
            <a:r>
              <a:rPr lang="it-IT" dirty="0" err="1"/>
              <a:t>Swisstopo</a:t>
            </a:r>
            <a:r>
              <a:rPr lang="it-IT" dirty="0"/>
              <a:t> per tutta la Svizzera, che è quindi disponibile offline. &lt;1 GB</a:t>
            </a:r>
          </a:p>
        </p:txBody>
      </p:sp>
      <p:sp>
        <p:nvSpPr>
          <p:cNvPr id="4" name="Foliennummernplatzhalter 3"/>
          <p:cNvSpPr>
            <a:spLocks noGrp="1"/>
          </p:cNvSpPr>
          <p:nvPr>
            <p:ph type="sldNum" sz="quarter" idx="5"/>
          </p:nvPr>
        </p:nvSpPr>
        <p:spPr/>
        <p:txBody>
          <a:bodyPr/>
          <a:lstStyle/>
          <a:p>
            <a:fld id="{83C81C81-E364-4366-A610-2DB15FF98538}" type="slidenum">
              <a:rPr lang="de-CH" smtClean="0"/>
              <a:pPr/>
              <a:t>20</a:t>
            </a:fld>
            <a:endParaRPr lang="de-CH"/>
          </a:p>
        </p:txBody>
      </p:sp>
    </p:spTree>
    <p:extLst>
      <p:ext uri="{BB962C8B-B14F-4D97-AF65-F5344CB8AC3E}">
        <p14:creationId xmlns:p14="http://schemas.microsoft.com/office/powerpoint/2010/main" val="14935577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Nella dashboard sono elencati i diversi livelli. Ci sono livelli per gli oggetti (banca dati REDOG) e livelli per le mappe (mappe di fondo).</a:t>
            </a:r>
          </a:p>
          <a:p>
            <a:r>
              <a:rPr lang="it-IT" dirty="0"/>
              <a:t>Cliccando sull'occhio è possibile visualizzare o nascondere i livelli.</a:t>
            </a:r>
          </a:p>
          <a:p>
            <a:r>
              <a:rPr lang="it-IT" dirty="0"/>
              <a:t>Livelli delle mappe:</a:t>
            </a:r>
          </a:p>
          <a:p>
            <a:r>
              <a:rPr lang="it-IT" dirty="0"/>
              <a:t>Esistono mappe online (mappe </a:t>
            </a:r>
            <a:r>
              <a:rPr lang="it-IT" dirty="0" err="1"/>
              <a:t>Swisstopo</a:t>
            </a:r>
            <a:r>
              <a:rPr lang="it-IT" dirty="0"/>
              <a:t>, ortofoto)</a:t>
            </a:r>
          </a:p>
          <a:p>
            <a:r>
              <a:rPr lang="it-IT" dirty="0"/>
              <a:t>e mappe offline (mappa di base </a:t>
            </a:r>
            <a:r>
              <a:rPr lang="it-IT" dirty="0" err="1"/>
              <a:t>Swisstopo</a:t>
            </a:r>
            <a:r>
              <a:rPr lang="it-IT" dirty="0"/>
              <a:t> light di tutta la Svizzera, &lt;1 GB).</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22</a:t>
            </a:fld>
            <a:endParaRPr lang="de-CH"/>
          </a:p>
        </p:txBody>
      </p:sp>
    </p:spTree>
    <p:extLst>
      <p:ext uri="{BB962C8B-B14F-4D97-AF65-F5344CB8AC3E}">
        <p14:creationId xmlns:p14="http://schemas.microsoft.com/office/powerpoint/2010/main" val="37506443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Il menu consente di accedere alle impostazioni generali.</a:t>
            </a:r>
          </a:p>
          <a:p>
            <a:r>
              <a:rPr lang="it-IT" dirty="0"/>
              <a:t>La lingua può essere impostata anche nelle impostazioni in fondo alla pagina. Selezionando “Sistema”, la lingua si adatta alla lingua di sistema impostata sullo smartphone.</a:t>
            </a:r>
          </a:p>
          <a:p>
            <a:endParaRPr lang="fr-FR"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23</a:t>
            </a:fld>
            <a:endParaRPr lang="de-CH"/>
          </a:p>
        </p:txBody>
      </p:sp>
    </p:spTree>
    <p:extLst>
      <p:ext uri="{BB962C8B-B14F-4D97-AF65-F5344CB8AC3E}">
        <p14:creationId xmlns:p14="http://schemas.microsoft.com/office/powerpoint/2010/main" val="1260629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Impostazione per visualizzare le informazioni sulla posizione sulla mappa.</a:t>
            </a:r>
          </a:p>
        </p:txBody>
      </p:sp>
      <p:sp>
        <p:nvSpPr>
          <p:cNvPr id="4" name="Foliennummernplatzhalter 3"/>
          <p:cNvSpPr>
            <a:spLocks noGrp="1"/>
          </p:cNvSpPr>
          <p:nvPr>
            <p:ph type="sldNum" sz="quarter" idx="5"/>
          </p:nvPr>
        </p:nvSpPr>
        <p:spPr/>
        <p:txBody>
          <a:bodyPr/>
          <a:lstStyle/>
          <a:p>
            <a:fld id="{83C81C81-E364-4366-A610-2DB15FF98538}" type="slidenum">
              <a:rPr lang="de-CH" smtClean="0"/>
              <a:pPr/>
              <a:t>24</a:t>
            </a:fld>
            <a:endParaRPr lang="de-CH"/>
          </a:p>
        </p:txBody>
      </p:sp>
    </p:spTree>
    <p:extLst>
      <p:ext uri="{BB962C8B-B14F-4D97-AF65-F5344CB8AC3E}">
        <p14:creationId xmlns:p14="http://schemas.microsoft.com/office/powerpoint/2010/main" val="258426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83C81C81-E364-4366-A610-2DB15FF98538}" type="slidenum">
              <a:rPr lang="de-CH" smtClean="0"/>
              <a:pPr/>
              <a:t>2</a:t>
            </a:fld>
            <a:endParaRPr lang="de-CH"/>
          </a:p>
        </p:txBody>
      </p:sp>
    </p:spTree>
    <p:extLst>
      <p:ext uri="{BB962C8B-B14F-4D97-AF65-F5344CB8AC3E}">
        <p14:creationId xmlns:p14="http://schemas.microsoft.com/office/powerpoint/2010/main" val="2461513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06157-AB2D-14D7-C963-C0EC07BA5EF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590AF784-5EF2-F9C8-B1A7-98AB6DB1B25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5D4309C-9CC6-9007-B3CB-C1EE91C5CD21}"/>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40A1A5A6-F718-8FCE-A5B1-9D28BA6AA583}"/>
              </a:ext>
            </a:extLst>
          </p:cNvPr>
          <p:cNvSpPr>
            <a:spLocks noGrp="1"/>
          </p:cNvSpPr>
          <p:nvPr>
            <p:ph type="sldNum" sz="quarter" idx="5"/>
          </p:nvPr>
        </p:nvSpPr>
        <p:spPr/>
        <p:txBody>
          <a:bodyPr/>
          <a:lstStyle/>
          <a:p>
            <a:fld id="{83C81C81-E364-4366-A610-2DB15FF98538}" type="slidenum">
              <a:rPr lang="de-CH" smtClean="0"/>
              <a:pPr/>
              <a:t>25</a:t>
            </a:fld>
            <a:endParaRPr lang="de-CH"/>
          </a:p>
        </p:txBody>
      </p:sp>
    </p:spTree>
    <p:extLst>
      <p:ext uri="{BB962C8B-B14F-4D97-AF65-F5344CB8AC3E}">
        <p14:creationId xmlns:p14="http://schemas.microsoft.com/office/powerpoint/2010/main" val="1827369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59340-7956-F0B4-3F22-C5DE76A383F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5AFE4E9-E974-3DDE-F756-52008A548F1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2A1985B6-CBA1-D7FA-E287-2A5369EAF1C7}"/>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D9C1ECF7-9094-874F-B5AE-9775EA42D1FC}"/>
              </a:ext>
            </a:extLst>
          </p:cNvPr>
          <p:cNvSpPr>
            <a:spLocks noGrp="1"/>
          </p:cNvSpPr>
          <p:nvPr>
            <p:ph type="sldNum" sz="quarter" idx="5"/>
          </p:nvPr>
        </p:nvSpPr>
        <p:spPr/>
        <p:txBody>
          <a:bodyPr/>
          <a:lstStyle/>
          <a:p>
            <a:fld id="{83C81C81-E364-4366-A610-2DB15FF98538}" type="slidenum">
              <a:rPr lang="de-CH" smtClean="0"/>
              <a:pPr/>
              <a:t>26</a:t>
            </a:fld>
            <a:endParaRPr lang="de-CH"/>
          </a:p>
        </p:txBody>
      </p:sp>
    </p:spTree>
    <p:extLst>
      <p:ext uri="{BB962C8B-B14F-4D97-AF65-F5344CB8AC3E}">
        <p14:creationId xmlns:p14="http://schemas.microsoft.com/office/powerpoint/2010/main" val="9074749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B0708C-C9BB-D4D9-AD97-9F2E21FB227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FC7B5EA-800F-5E6C-3B53-52D5E427F0A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8E3283FB-ED2E-F67B-8929-B6D5B98444BF}"/>
              </a:ext>
            </a:extLst>
          </p:cNvPr>
          <p:cNvSpPr>
            <a:spLocks noGrp="1"/>
          </p:cNvSpPr>
          <p:nvPr>
            <p:ph type="body" idx="1"/>
          </p:nvPr>
        </p:nvSpPr>
        <p:spPr/>
        <p:txBody>
          <a:bodyPr/>
          <a:lstStyle/>
          <a:p>
            <a:endParaRPr lang="de-CH" dirty="0"/>
          </a:p>
        </p:txBody>
      </p:sp>
      <p:sp>
        <p:nvSpPr>
          <p:cNvPr id="4" name="Foliennummernplatzhalter 3">
            <a:extLst>
              <a:ext uri="{FF2B5EF4-FFF2-40B4-BE49-F238E27FC236}">
                <a16:creationId xmlns:a16="http://schemas.microsoft.com/office/drawing/2014/main" id="{8B01456B-F08B-9E0F-FF48-96293A72B03C}"/>
              </a:ext>
            </a:extLst>
          </p:cNvPr>
          <p:cNvSpPr>
            <a:spLocks noGrp="1"/>
          </p:cNvSpPr>
          <p:nvPr>
            <p:ph type="sldNum" sz="quarter" idx="5"/>
          </p:nvPr>
        </p:nvSpPr>
        <p:spPr/>
        <p:txBody>
          <a:bodyPr/>
          <a:lstStyle/>
          <a:p>
            <a:fld id="{83C81C81-E364-4366-A610-2DB15FF98538}" type="slidenum">
              <a:rPr lang="de-CH" smtClean="0"/>
              <a:pPr/>
              <a:t>27</a:t>
            </a:fld>
            <a:endParaRPr lang="de-CH"/>
          </a:p>
        </p:txBody>
      </p:sp>
    </p:spTree>
    <p:extLst>
      <p:ext uri="{BB962C8B-B14F-4D97-AF65-F5344CB8AC3E}">
        <p14:creationId xmlns:p14="http://schemas.microsoft.com/office/powerpoint/2010/main" val="610146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Selezionare innanzitutto le impostazioni per il tracciamento.</a:t>
            </a:r>
          </a:p>
          <a:p>
            <a:endParaRPr lang="it-IT" dirty="0"/>
          </a:p>
          <a:p>
            <a:r>
              <a:rPr lang="it-IT" dirty="0"/>
              <a:t>Inserire la distanza massima tollerata, altrimenti si verificheranno errori nel tracciamento.</a:t>
            </a:r>
          </a:p>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29</a:t>
            </a:fld>
            <a:endParaRPr lang="de-CH"/>
          </a:p>
        </p:txBody>
      </p:sp>
    </p:spTree>
    <p:extLst>
      <p:ext uri="{BB962C8B-B14F-4D97-AF65-F5344CB8AC3E}">
        <p14:creationId xmlns:p14="http://schemas.microsoft.com/office/powerpoint/2010/main" val="531969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CH" dirty="0"/>
          </a:p>
        </p:txBody>
      </p:sp>
      <p:sp>
        <p:nvSpPr>
          <p:cNvPr id="4" name="Segnaposto numero diapositiva 3"/>
          <p:cNvSpPr>
            <a:spLocks noGrp="1"/>
          </p:cNvSpPr>
          <p:nvPr>
            <p:ph type="sldNum" sz="quarter" idx="5"/>
          </p:nvPr>
        </p:nvSpPr>
        <p:spPr/>
        <p:txBody>
          <a:bodyPr/>
          <a:lstStyle/>
          <a:p>
            <a:fld id="{83C81C81-E364-4366-A610-2DB15FF98538}" type="slidenum">
              <a:rPr lang="de-CH" smtClean="0"/>
              <a:pPr/>
              <a:t>32</a:t>
            </a:fld>
            <a:endParaRPr lang="de-CH"/>
          </a:p>
        </p:txBody>
      </p:sp>
    </p:spTree>
    <p:extLst>
      <p:ext uri="{BB962C8B-B14F-4D97-AF65-F5344CB8AC3E}">
        <p14:creationId xmlns:p14="http://schemas.microsoft.com/office/powerpoint/2010/main" val="2821738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5"/>
          </p:nvPr>
        </p:nvSpPr>
        <p:spPr/>
        <p:txBody>
          <a:bodyPr/>
          <a:lstStyle/>
          <a:p>
            <a:fld id="{83C81C81-E364-4366-A610-2DB15FF98538}" type="slidenum">
              <a:rPr lang="de-CH" smtClean="0"/>
              <a:pPr/>
              <a:t>36</a:t>
            </a:fld>
            <a:endParaRPr lang="de-CH"/>
          </a:p>
        </p:txBody>
      </p:sp>
    </p:spTree>
    <p:extLst>
      <p:ext uri="{BB962C8B-B14F-4D97-AF65-F5344CB8AC3E}">
        <p14:creationId xmlns:p14="http://schemas.microsoft.com/office/powerpoint/2010/main" val="3716625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66738" y="1395413"/>
            <a:ext cx="6223000" cy="350043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BE0EB5E5-C839-4F25-A672-232FDA80FA77}" type="slidenum">
              <a:rPr lang="de-CH" smtClean="0"/>
              <a:t>3</a:t>
            </a:fld>
            <a:endParaRPr lang="de-CH"/>
          </a:p>
        </p:txBody>
      </p:sp>
    </p:spTree>
    <p:extLst>
      <p:ext uri="{BB962C8B-B14F-4D97-AF65-F5344CB8AC3E}">
        <p14:creationId xmlns:p14="http://schemas.microsoft.com/office/powerpoint/2010/main" val="2716331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Raggio dell'orbita dei satelliti GPS 25.000 – 30.000 km</a:t>
            </a:r>
          </a:p>
          <a:p>
            <a:endParaRPr lang="it-IT" dirty="0"/>
          </a:p>
          <a:p>
            <a:r>
              <a:rPr lang="it-IT" dirty="0"/>
              <a:t>Raggio terrestre 6.370 km</a:t>
            </a:r>
          </a:p>
          <a:p>
            <a:endParaRPr lang="it-IT" dirty="0"/>
          </a:p>
          <a:p>
            <a:r>
              <a:rPr lang="it-IT" dirty="0"/>
              <a:t>Il satellite invia segnali che contengono l'ora e la posizione esatta del satellite. Quando il segnale viene ricevuto, è possibile calcolare la distanza dal satellite in base alla differenza di tempo.</a:t>
            </a:r>
          </a:p>
          <a:p>
            <a:r>
              <a:rPr lang="it-IT" dirty="0"/>
              <a:t>Ci si trova quindi su una sfera il cui raggio corrisponde alla distanza calcolata.</a:t>
            </a:r>
          </a:p>
          <a:p>
            <a:r>
              <a:rPr lang="de-DE" dirty="0"/>
              <a:t>.</a:t>
            </a:r>
            <a:endParaRPr lang="de-CH" dirty="0"/>
          </a:p>
        </p:txBody>
      </p:sp>
      <p:sp>
        <p:nvSpPr>
          <p:cNvPr id="4" name="Foliennummernplatzhalter 3"/>
          <p:cNvSpPr>
            <a:spLocks noGrp="1"/>
          </p:cNvSpPr>
          <p:nvPr>
            <p:ph type="sldNum" sz="quarter" idx="5"/>
          </p:nvPr>
        </p:nvSpPr>
        <p:spPr/>
        <p:txBody>
          <a:bodyPr/>
          <a:lstStyle/>
          <a:p>
            <a:fld id="{BE0EB5E5-C839-4F25-A672-232FDA80FA77}" type="slidenum">
              <a:rPr lang="de-CH" smtClean="0"/>
              <a:t>5</a:t>
            </a:fld>
            <a:endParaRPr lang="de-CH"/>
          </a:p>
        </p:txBody>
      </p:sp>
    </p:spTree>
    <p:extLst>
      <p:ext uri="{BB962C8B-B14F-4D97-AF65-F5344CB8AC3E}">
        <p14:creationId xmlns:p14="http://schemas.microsoft.com/office/powerpoint/2010/main" val="33499421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Considerando una visione bidimensionale, ci troviamo su un cerchio e, con due satelliti, su due cerchi o su un punto di intersezione dei due cerchi.</a:t>
            </a:r>
          </a:p>
        </p:txBody>
      </p:sp>
      <p:sp>
        <p:nvSpPr>
          <p:cNvPr id="4" name="Foliennummernplatzhalter 3"/>
          <p:cNvSpPr>
            <a:spLocks noGrp="1"/>
          </p:cNvSpPr>
          <p:nvPr>
            <p:ph type="sldNum" sz="quarter" idx="5"/>
          </p:nvPr>
        </p:nvSpPr>
        <p:spPr/>
        <p:txBody>
          <a:bodyPr/>
          <a:lstStyle/>
          <a:p>
            <a:fld id="{83C81C81-E364-4366-A610-2DB15FF98538}" type="slidenum">
              <a:rPr lang="de-CH" smtClean="0"/>
              <a:pPr/>
              <a:t>6</a:t>
            </a:fld>
            <a:endParaRPr lang="de-CH"/>
          </a:p>
        </p:txBody>
      </p:sp>
    </p:spTree>
    <p:extLst>
      <p:ext uri="{BB962C8B-B14F-4D97-AF65-F5344CB8AC3E}">
        <p14:creationId xmlns:p14="http://schemas.microsoft.com/office/powerpoint/2010/main" val="4067932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Velocità della luce 299.792.458 m/s circa 300 milioni di m/s = 300.000 km/s = 0,000 000 003 s per 1 m</a:t>
            </a:r>
          </a:p>
          <a:p>
            <a:endParaRPr lang="it-IT" dirty="0"/>
          </a:p>
          <a:p>
            <a:r>
              <a:rPr lang="it-IT" dirty="0"/>
              <a:t>Gli orologi commerciali atomici al cesio raggiungono una precisione di 5×10</a:t>
            </a:r>
            <a:r>
              <a:rPr lang="it-IT" baseline="30000" dirty="0"/>
              <a:t>-13</a:t>
            </a:r>
            <a:r>
              <a:rPr lang="it-IT" dirty="0"/>
              <a:t> e una stabilità di 3×10</a:t>
            </a:r>
            <a:r>
              <a:rPr lang="it-IT" baseline="30000" dirty="0"/>
              <a:t>-14</a:t>
            </a:r>
            <a:r>
              <a:rPr lang="it-IT" dirty="0"/>
              <a:t>, se si calcola la loro frequenza media nell'arco di una giornata. Pesano circa trenta chilogrammi.</a:t>
            </a:r>
          </a:p>
          <a:p>
            <a:endParaRPr lang="it-IT" dirty="0"/>
          </a:p>
          <a:p>
            <a:r>
              <a:rPr lang="it-IT" dirty="0"/>
              <a:t>L'orologio del ricevitore (dispositivo GPS) non è però così preciso, quindi c'è un errore che si nota chiaramente osservando i 3 satelliti, poiché i tre cerchi dovrebbero intersecarsi in un punto comune.</a:t>
            </a:r>
          </a:p>
          <a:p>
            <a:endParaRPr lang="de-CH" dirty="0"/>
          </a:p>
        </p:txBody>
      </p:sp>
      <p:sp>
        <p:nvSpPr>
          <p:cNvPr id="4" name="Foliennummernplatzhalter 3"/>
          <p:cNvSpPr>
            <a:spLocks noGrp="1"/>
          </p:cNvSpPr>
          <p:nvPr>
            <p:ph type="sldNum" sz="quarter" idx="5"/>
          </p:nvPr>
        </p:nvSpPr>
        <p:spPr/>
        <p:txBody>
          <a:bodyPr/>
          <a:lstStyle/>
          <a:p>
            <a:fld id="{BE0EB5E5-C839-4F25-A672-232FDA80FA77}" type="slidenum">
              <a:rPr lang="de-CH" smtClean="0"/>
              <a:t>7</a:t>
            </a:fld>
            <a:endParaRPr lang="de-CH"/>
          </a:p>
        </p:txBody>
      </p:sp>
    </p:spTree>
    <p:extLst>
      <p:ext uri="{BB962C8B-B14F-4D97-AF65-F5344CB8AC3E}">
        <p14:creationId xmlns:p14="http://schemas.microsoft.com/office/powerpoint/2010/main" val="3742353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L'orologio viene ora corretto fino a quando i tre cerchi si intersecano realmente in un punto.</a:t>
            </a:r>
          </a:p>
        </p:txBody>
      </p:sp>
      <p:sp>
        <p:nvSpPr>
          <p:cNvPr id="4" name="Foliennummernplatzhalter 3"/>
          <p:cNvSpPr>
            <a:spLocks noGrp="1"/>
          </p:cNvSpPr>
          <p:nvPr>
            <p:ph type="sldNum" sz="quarter" idx="5"/>
          </p:nvPr>
        </p:nvSpPr>
        <p:spPr/>
        <p:txBody>
          <a:bodyPr/>
          <a:lstStyle/>
          <a:p>
            <a:fld id="{83C81C81-E364-4366-A610-2DB15FF98538}" type="slidenum">
              <a:rPr lang="de-CH" smtClean="0"/>
              <a:pPr/>
              <a:t>8</a:t>
            </a:fld>
            <a:endParaRPr lang="de-CH"/>
          </a:p>
        </p:txBody>
      </p:sp>
    </p:spTree>
    <p:extLst>
      <p:ext uri="{BB962C8B-B14F-4D97-AF65-F5344CB8AC3E}">
        <p14:creationId xmlns:p14="http://schemas.microsoft.com/office/powerpoint/2010/main" val="14844709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dirty="0"/>
              <a:t>In realtà dovremmo considerare sfere tridimensionali. Tre sfere si intersecano in un punto e per la correzione temporale è necessaria una quarta sfera.</a:t>
            </a:r>
          </a:p>
          <a:p>
            <a:r>
              <a:rPr lang="it-IT" dirty="0"/>
              <a:t>Ciò significa che sono sempre necessari i segnali di 4 satelliti per poter determinare la posizione esatta.</a:t>
            </a:r>
          </a:p>
        </p:txBody>
      </p:sp>
      <p:sp>
        <p:nvSpPr>
          <p:cNvPr id="4" name="Foliennummernplatzhalter 3"/>
          <p:cNvSpPr>
            <a:spLocks noGrp="1"/>
          </p:cNvSpPr>
          <p:nvPr>
            <p:ph type="sldNum" sz="quarter" idx="5"/>
          </p:nvPr>
        </p:nvSpPr>
        <p:spPr/>
        <p:txBody>
          <a:bodyPr/>
          <a:lstStyle/>
          <a:p>
            <a:fld id="{83C81C81-E364-4366-A610-2DB15FF98538}" type="slidenum">
              <a:rPr lang="de-CH" smtClean="0"/>
              <a:pPr/>
              <a:t>9</a:t>
            </a:fld>
            <a:endParaRPr lang="de-CH"/>
          </a:p>
        </p:txBody>
      </p:sp>
    </p:spTree>
    <p:extLst>
      <p:ext uri="{BB962C8B-B14F-4D97-AF65-F5344CB8AC3E}">
        <p14:creationId xmlns:p14="http://schemas.microsoft.com/office/powerpoint/2010/main" val="3172450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it-IT" sz="1200" dirty="0"/>
              <a:t>Tutti questi sistemi si basano su una costellazione di</a:t>
            </a:r>
          </a:p>
          <a:p>
            <a:r>
              <a:rPr lang="it-IT" sz="1200" dirty="0"/>
              <a:t>24-30 satelliti che orbitano intorno alla Terra a un'altezza di circa 20.000 km</a:t>
            </a:r>
          </a:p>
          <a:p>
            <a:r>
              <a:rPr lang="it-IT" sz="1200" dirty="0"/>
              <a:t>due volte al giorno.</a:t>
            </a:r>
          </a:p>
          <a:p>
            <a:endParaRPr lang="de-DE" dirty="0"/>
          </a:p>
        </p:txBody>
      </p:sp>
      <p:sp>
        <p:nvSpPr>
          <p:cNvPr id="4" name="Foliennummernplatzhalter 3"/>
          <p:cNvSpPr>
            <a:spLocks noGrp="1"/>
          </p:cNvSpPr>
          <p:nvPr>
            <p:ph type="sldNum" sz="quarter" idx="5"/>
          </p:nvPr>
        </p:nvSpPr>
        <p:spPr/>
        <p:txBody>
          <a:bodyPr/>
          <a:lstStyle/>
          <a:p>
            <a:fld id="{BE0EB5E5-C839-4F25-A672-232FDA80FA77}" type="slidenum">
              <a:rPr lang="de-CH" smtClean="0"/>
              <a:t>10</a:t>
            </a:fld>
            <a:endParaRPr lang="de-CH"/>
          </a:p>
        </p:txBody>
      </p:sp>
    </p:spTree>
    <p:extLst>
      <p:ext uri="{BB962C8B-B14F-4D97-AF65-F5344CB8AC3E}">
        <p14:creationId xmlns:p14="http://schemas.microsoft.com/office/powerpoint/2010/main" val="34274735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550862" y="2060848"/>
            <a:ext cx="10081641" cy="1470053"/>
          </a:xfrm>
        </p:spPr>
        <p:txBody>
          <a:bodyPr anchor="b"/>
          <a:lstStyle>
            <a:lvl1pPr algn="l">
              <a:defRPr sz="4800">
                <a:solidFill>
                  <a:schemeClr val="accent1"/>
                </a:solidFill>
              </a:defRPr>
            </a:lvl1pPr>
          </a:lstStyle>
          <a:p>
            <a:r>
              <a:rPr lang="de-DE"/>
              <a:t>Titelmasterformat durch Klicken bearbeiten</a:t>
            </a:r>
            <a:endParaRPr lang="de-CH"/>
          </a:p>
        </p:txBody>
      </p:sp>
      <p:sp>
        <p:nvSpPr>
          <p:cNvPr id="3" name="Untertitel 2"/>
          <p:cNvSpPr>
            <a:spLocks noGrp="1"/>
          </p:cNvSpPr>
          <p:nvPr>
            <p:ph type="subTitle" idx="1" hasCustomPrompt="1"/>
          </p:nvPr>
        </p:nvSpPr>
        <p:spPr>
          <a:xfrm>
            <a:off x="556107" y="4010535"/>
            <a:ext cx="10076395" cy="1146653"/>
          </a:xfrm>
        </p:spPr>
        <p:txBody>
          <a:bodyPr/>
          <a:lstStyle>
            <a:lvl1pPr marL="0" indent="0" algn="l">
              <a:buNone/>
              <a:defRPr sz="2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CH" noProof="0"/>
              <a:t>Untertitel hinzufügen</a:t>
            </a:r>
            <a:endParaRPr lang="de-CH"/>
          </a:p>
        </p:txBody>
      </p:sp>
      <p:sp>
        <p:nvSpPr>
          <p:cNvPr id="11" name="Textfeld 10">
            <a:extLst>
              <a:ext uri="{FF2B5EF4-FFF2-40B4-BE49-F238E27FC236}">
                <a16:creationId xmlns:a16="http://schemas.microsoft.com/office/drawing/2014/main" id="{2B830D4A-AA03-45C6-9F63-6206EF7F683C}"/>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4FEA4AF1-B5E3-48EB-BFA9-8AFA550AD26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2018" y="523874"/>
            <a:ext cx="2988755" cy="866775"/>
          </a:xfrm>
          <a:prstGeom prst="rect">
            <a:avLst/>
          </a:prstGeom>
        </p:spPr>
      </p:pic>
      <p:cxnSp>
        <p:nvCxnSpPr>
          <p:cNvPr id="13" name="Gerader Verbinder 12">
            <a:extLst>
              <a:ext uri="{FF2B5EF4-FFF2-40B4-BE49-F238E27FC236}">
                <a16:creationId xmlns:a16="http://schemas.microsoft.com/office/drawing/2014/main" id="{A215AE6A-8511-4E6A-8872-EE52DA3A0EB3}"/>
              </a:ext>
            </a:extLst>
          </p:cNvPr>
          <p:cNvCxnSpPr>
            <a:cxnSpLocks/>
          </p:cNvCxnSpPr>
          <p:nvPr userDrawn="1"/>
        </p:nvCxnSpPr>
        <p:spPr>
          <a:xfrm>
            <a:off x="545726" y="3745450"/>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8" name="Grafik 7">
            <a:extLst>
              <a:ext uri="{FF2B5EF4-FFF2-40B4-BE49-F238E27FC236}">
                <a16:creationId xmlns:a16="http://schemas.microsoft.com/office/drawing/2014/main" id="{A048F1DF-A4D7-40B6-A5A5-7B7FF2102D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14926" y="910396"/>
            <a:ext cx="3098051" cy="318328"/>
          </a:xfrm>
          <a:prstGeom prst="rect">
            <a:avLst/>
          </a:prstGeom>
        </p:spPr>
      </p:pic>
      <p:sp>
        <p:nvSpPr>
          <p:cNvPr id="25" name="Freihandform: Form 24">
            <a:extLst>
              <a:ext uri="{FF2B5EF4-FFF2-40B4-BE49-F238E27FC236}">
                <a16:creationId xmlns:a16="http://schemas.microsoft.com/office/drawing/2014/main" id="{9D2C1CE9-62AC-408C-85E7-7BF6F4F6FBC7}"/>
              </a:ext>
            </a:extLst>
          </p:cNvPr>
          <p:cNvSpPr/>
          <p:nvPr userDrawn="1"/>
        </p:nvSpPr>
        <p:spPr>
          <a:xfrm>
            <a:off x="6635416" y="2129208"/>
            <a:ext cx="5556584" cy="4728961"/>
          </a:xfrm>
          <a:custGeom>
            <a:avLst/>
            <a:gdLst>
              <a:gd name="connsiteX0" fmla="*/ 5228400 w 5556584"/>
              <a:gd name="connsiteY0" fmla="*/ 0 h 4728961"/>
              <a:gd name="connsiteX1" fmla="*/ 5556584 w 5556584"/>
              <a:gd name="connsiteY1" fmla="*/ 123075 h 4728961"/>
              <a:gd name="connsiteX2" fmla="*/ 5556584 w 5556584"/>
              <a:gd name="connsiteY2" fmla="*/ 4458245 h 4728961"/>
              <a:gd name="connsiteX3" fmla="*/ 5556584 w 5556584"/>
              <a:gd name="connsiteY3" fmla="*/ 4728961 h 4728961"/>
              <a:gd name="connsiteX4" fmla="*/ 0 w 5556584"/>
              <a:gd name="connsiteY4" fmla="*/ 4728961 h 4728961"/>
              <a:gd name="connsiteX5" fmla="*/ 0 w 5556584"/>
              <a:gd name="connsiteY5" fmla="*/ 4728885 h 4728961"/>
              <a:gd name="connsiteX6" fmla="*/ 540019 w 5556584"/>
              <a:gd name="connsiteY6" fmla="*/ 3509072 h 4728961"/>
              <a:gd name="connsiteX7" fmla="*/ 4658668 w 5556584"/>
              <a:gd name="connsiteY7" fmla="*/ 4179735 h 4728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56584" h="4728961">
                <a:moveTo>
                  <a:pt x="5228400" y="0"/>
                </a:moveTo>
                <a:lnTo>
                  <a:pt x="5556584" y="123075"/>
                </a:lnTo>
                <a:lnTo>
                  <a:pt x="5556584" y="4458245"/>
                </a:lnTo>
                <a:lnTo>
                  <a:pt x="5556584" y="4728961"/>
                </a:lnTo>
                <a:lnTo>
                  <a:pt x="0" y="4728961"/>
                </a:lnTo>
                <a:lnTo>
                  <a:pt x="0" y="4728885"/>
                </a:lnTo>
                <a:lnTo>
                  <a:pt x="540019" y="3509072"/>
                </a:lnTo>
                <a:lnTo>
                  <a:pt x="4658668" y="417973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891886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idx="1" hasCustomPrompt="1"/>
          </p:nvPr>
        </p:nvSpPr>
        <p:spPr/>
        <p:txBody>
          <a:bodyPr/>
          <a:lstStyle/>
          <a:p>
            <a:pPr lvl="0"/>
            <a:r>
              <a:rPr lang="de-DE"/>
              <a:t>Textmasterformat bearbeiten</a:t>
            </a:r>
          </a:p>
          <a:p>
            <a:pPr lvl="1"/>
            <a:r>
              <a:rPr lang="de-DE"/>
              <a:t>Zweite </a:t>
            </a:r>
            <a:r>
              <a:rPr lang="de-CH" noProof="0"/>
              <a:t>Ebene</a:t>
            </a:r>
          </a:p>
          <a:p>
            <a:pPr lvl="2"/>
            <a:r>
              <a:rPr lang="de-DE"/>
              <a:t>Dritte Ebene</a:t>
            </a:r>
          </a:p>
          <a:p>
            <a:pPr lvl="3"/>
            <a:r>
              <a:rPr lang="de-DE"/>
              <a:t>Vierte Ebene</a:t>
            </a:r>
          </a:p>
          <a:p>
            <a:pPr lvl="4"/>
            <a:r>
              <a:rPr lang="de-DE"/>
              <a:t>Fünfte Ebene</a:t>
            </a:r>
            <a:endParaRPr lang="de-CH"/>
          </a:p>
        </p:txBody>
      </p:sp>
      <p:sp>
        <p:nvSpPr>
          <p:cNvPr id="7" name="Datumsplatzhalter 6"/>
          <p:cNvSpPr>
            <a:spLocks noGrp="1"/>
          </p:cNvSpPr>
          <p:nvPr>
            <p:ph type="dt" sz="half" idx="10"/>
          </p:nvPr>
        </p:nvSpPr>
        <p:spPr/>
        <p:txBody>
          <a:bodyPr/>
          <a:lstStyle/>
          <a:p>
            <a:fld id="{713F877D-6065-4CC0-924F-FA9DB7F2AA57}" type="datetime1">
              <a:rPr lang="de-CH" smtClean="0"/>
              <a:t>06.03.2026</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479570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hasCustomPrompt="1"/>
          </p:nvPr>
        </p:nvSpPr>
        <p:spPr>
          <a:xfrm>
            <a:off x="550863" y="2352675"/>
            <a:ext cx="5400000"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Inhaltsplatzhalter 3"/>
          <p:cNvSpPr>
            <a:spLocks noGrp="1"/>
          </p:cNvSpPr>
          <p:nvPr>
            <p:ph sz="half" idx="2" hasCustomPrompt="1"/>
          </p:nvPr>
        </p:nvSpPr>
        <p:spPr>
          <a:xfrm>
            <a:off x="6241137" y="2352675"/>
            <a:ext cx="5400000"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 name="Datumsplatzhalter 7"/>
          <p:cNvSpPr>
            <a:spLocks noGrp="1"/>
          </p:cNvSpPr>
          <p:nvPr>
            <p:ph type="dt" sz="half" idx="10"/>
          </p:nvPr>
        </p:nvSpPr>
        <p:spPr/>
        <p:txBody>
          <a:bodyPr/>
          <a:lstStyle/>
          <a:p>
            <a:fld id="{631F652E-5BC8-4834-B9EE-75AE68B637CE}" type="datetime1">
              <a:rPr lang="de-CH" smtClean="0"/>
              <a:t>06.03.2026</a:t>
            </a:fld>
            <a:endParaRPr lang="de-CH"/>
          </a:p>
        </p:txBody>
      </p:sp>
      <p:sp>
        <p:nvSpPr>
          <p:cNvPr id="9" name="Fußzeilenplatzhalter 8"/>
          <p:cNvSpPr>
            <a:spLocks noGrp="1"/>
          </p:cNvSpPr>
          <p:nvPr>
            <p:ph type="ftr" sz="quarter" idx="11"/>
          </p:nvPr>
        </p:nvSpPr>
        <p:spPr/>
        <p:txBody>
          <a:bodyPr/>
          <a:lstStyle/>
          <a:p>
            <a:r>
              <a:rPr lang="de-CH"/>
              <a:t>Fusszeile (Ändern über «Einfügen &gt; Kopf- und Fusszeile»)</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3318625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Zitat">
    <p:bg>
      <p:bgPr>
        <a:solidFill>
          <a:schemeClr val="accent2"/>
        </a:solidFill>
        <a:effectLst/>
      </p:bgPr>
    </p:bg>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50863" y="407142"/>
            <a:ext cx="11087100" cy="5584081"/>
          </a:xfrm>
        </p:spPr>
        <p:txBody>
          <a:bodyPr/>
          <a:lstStyle>
            <a:lvl1pPr>
              <a:lnSpc>
                <a:spcPct val="96000"/>
              </a:lnSpc>
              <a:defRPr sz="5000" b="1" i="1">
                <a:solidFill>
                  <a:schemeClr val="bg1"/>
                </a:solidFill>
              </a:defRPr>
            </a:lvl1pPr>
            <a:lvl2pPr>
              <a:defRPr sz="5000" b="1" i="1">
                <a:solidFill>
                  <a:schemeClr val="bg1"/>
                </a:solidFill>
              </a:defRPr>
            </a:lvl2pPr>
            <a:lvl3pPr>
              <a:defRPr sz="5000" b="1" i="1">
                <a:solidFill>
                  <a:schemeClr val="bg1"/>
                </a:solidFill>
              </a:defRPr>
            </a:lvl3pPr>
            <a:lvl4pPr>
              <a:defRPr sz="5000" b="1" i="1">
                <a:solidFill>
                  <a:schemeClr val="bg1"/>
                </a:solidFill>
              </a:defRPr>
            </a:lvl4pPr>
            <a:lvl5pPr>
              <a:defRPr sz="5000" b="1" i="1">
                <a:solidFill>
                  <a:schemeClr val="bg1"/>
                </a:solidFill>
              </a:defRPr>
            </a:lvl5pPr>
          </a:lstStyle>
          <a:p>
            <a:pPr lvl="0"/>
            <a:r>
              <a:rPr lang="de-CH"/>
              <a:t>«Zitat hinzufügen»</a:t>
            </a:r>
          </a:p>
        </p:txBody>
      </p:sp>
      <p:sp>
        <p:nvSpPr>
          <p:cNvPr id="10" name="Textfeld 9">
            <a:extLst>
              <a:ext uri="{FF2B5EF4-FFF2-40B4-BE49-F238E27FC236}">
                <a16:creationId xmlns:a16="http://schemas.microsoft.com/office/drawing/2014/main" id="{16396DE4-A250-4E84-94E3-AC08DA1EB309}"/>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pic>
        <p:nvPicPr>
          <p:cNvPr id="12" name="Grafik 11">
            <a:extLst>
              <a:ext uri="{FF2B5EF4-FFF2-40B4-BE49-F238E27FC236}">
                <a16:creationId xmlns:a16="http://schemas.microsoft.com/office/drawing/2014/main" id="{E942B344-64F5-498B-B275-CCB0E650DF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50865" y="6131529"/>
            <a:ext cx="613566" cy="422112"/>
          </a:xfrm>
          <a:prstGeom prst="rect">
            <a:avLst/>
          </a:prstGeom>
        </p:spPr>
      </p:pic>
      <p:sp>
        <p:nvSpPr>
          <p:cNvPr id="13" name="Datumsplatzhalter 12">
            <a:extLst>
              <a:ext uri="{FF2B5EF4-FFF2-40B4-BE49-F238E27FC236}">
                <a16:creationId xmlns:a16="http://schemas.microsoft.com/office/drawing/2014/main" id="{F2FA3E75-82FD-4895-8F83-CA7B59537B3B}"/>
              </a:ext>
            </a:extLst>
          </p:cNvPr>
          <p:cNvSpPr>
            <a:spLocks noGrp="1"/>
          </p:cNvSpPr>
          <p:nvPr>
            <p:ph type="dt" sz="half" idx="10"/>
          </p:nvPr>
        </p:nvSpPr>
        <p:spPr>
          <a:xfrm>
            <a:off x="1559496" y="6893463"/>
            <a:ext cx="1038144" cy="144016"/>
          </a:xfrm>
        </p:spPr>
        <p:txBody>
          <a:bodyPr/>
          <a:lstStyle>
            <a:lvl1pPr>
              <a:defRPr>
                <a:solidFill>
                  <a:schemeClr val="tx2">
                    <a:lumMod val="20000"/>
                    <a:lumOff val="80000"/>
                  </a:schemeClr>
                </a:solidFill>
              </a:defRPr>
            </a:lvl1pPr>
          </a:lstStyle>
          <a:p>
            <a:fld id="{2FB4A76B-BC4C-40E5-85E2-2132AE8A7FE2}" type="datetime1">
              <a:rPr lang="de-CH" smtClean="0"/>
              <a:pPr/>
              <a:t>06.03.2026</a:t>
            </a:fld>
            <a:endParaRPr lang="de-CH"/>
          </a:p>
        </p:txBody>
      </p:sp>
      <p:sp>
        <p:nvSpPr>
          <p:cNvPr id="14" name="Fußzeilenplatzhalter 13">
            <a:extLst>
              <a:ext uri="{FF2B5EF4-FFF2-40B4-BE49-F238E27FC236}">
                <a16:creationId xmlns:a16="http://schemas.microsoft.com/office/drawing/2014/main" id="{59768134-E988-46F8-A34D-77429661F21C}"/>
              </a:ext>
            </a:extLst>
          </p:cNvPr>
          <p:cNvSpPr>
            <a:spLocks noGrp="1"/>
          </p:cNvSpPr>
          <p:nvPr>
            <p:ph type="ftr" sz="quarter" idx="11"/>
          </p:nvPr>
        </p:nvSpPr>
        <p:spPr>
          <a:xfrm>
            <a:off x="3143672" y="6893463"/>
            <a:ext cx="7272808" cy="144016"/>
          </a:xfrm>
        </p:spPr>
        <p:txBody>
          <a:bodyPr/>
          <a:lstStyle>
            <a:lvl1pPr>
              <a:defRPr>
                <a:solidFill>
                  <a:schemeClr val="tx2">
                    <a:lumMod val="20000"/>
                    <a:lumOff val="80000"/>
                  </a:schemeClr>
                </a:solidFill>
              </a:defRPr>
            </a:lvl1pPr>
          </a:lstStyle>
          <a:p>
            <a:r>
              <a:rPr lang="de-CH"/>
              <a:t>Fusszeile (Ändern über «Einfügen &gt; Kopf- und Fusszeile»)</a:t>
            </a:r>
          </a:p>
        </p:txBody>
      </p:sp>
      <p:sp>
        <p:nvSpPr>
          <p:cNvPr id="15" name="Foliennummernplatzhalter 14">
            <a:extLst>
              <a:ext uri="{FF2B5EF4-FFF2-40B4-BE49-F238E27FC236}">
                <a16:creationId xmlns:a16="http://schemas.microsoft.com/office/drawing/2014/main" id="{DDCC4F58-559C-4C4A-87BF-D44923FD5B97}"/>
              </a:ext>
            </a:extLst>
          </p:cNvPr>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a:t>
            </a:fld>
            <a:endParaRPr lang="de-CH"/>
          </a:p>
        </p:txBody>
      </p:sp>
    </p:spTree>
    <p:extLst>
      <p:ext uri="{BB962C8B-B14F-4D97-AF65-F5344CB8AC3E}">
        <p14:creationId xmlns:p14="http://schemas.microsoft.com/office/powerpoint/2010/main" val="1750877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alt und Bi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hasCustomPrompt="1"/>
          </p:nvPr>
        </p:nvSpPr>
        <p:spPr>
          <a:xfrm>
            <a:off x="550863" y="2352675"/>
            <a:ext cx="5443538" cy="3638550"/>
          </a:xfrm>
        </p:spPr>
        <p:txBody>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8" name="Datumsplatzhalter 7"/>
          <p:cNvSpPr>
            <a:spLocks noGrp="1"/>
          </p:cNvSpPr>
          <p:nvPr>
            <p:ph type="dt" sz="half" idx="10"/>
          </p:nvPr>
        </p:nvSpPr>
        <p:spPr/>
        <p:txBody>
          <a:bodyPr/>
          <a:lstStyle/>
          <a:p>
            <a:fld id="{631F652E-5BC8-4834-B9EE-75AE68B637CE}" type="datetime1">
              <a:rPr lang="de-CH" smtClean="0"/>
              <a:t>06.03.2026</a:t>
            </a:fld>
            <a:endParaRPr lang="de-CH"/>
          </a:p>
        </p:txBody>
      </p:sp>
      <p:sp>
        <p:nvSpPr>
          <p:cNvPr id="9" name="Fußzeilenplatzhalter 8"/>
          <p:cNvSpPr>
            <a:spLocks noGrp="1"/>
          </p:cNvSpPr>
          <p:nvPr>
            <p:ph type="ftr" sz="quarter" idx="11"/>
          </p:nvPr>
        </p:nvSpPr>
        <p:spPr/>
        <p:txBody>
          <a:bodyPr/>
          <a:lstStyle/>
          <a:p>
            <a:r>
              <a:rPr lang="de-CH"/>
              <a:t>Fusszeile (Ändern über «Einfügen &gt; Kopf- und Fusszeile»)</a:t>
            </a:r>
          </a:p>
        </p:txBody>
      </p:sp>
      <p:sp>
        <p:nvSpPr>
          <p:cNvPr id="10" name="Foliennummernplatzhalter 9"/>
          <p:cNvSpPr>
            <a:spLocks noGrp="1"/>
          </p:cNvSpPr>
          <p:nvPr>
            <p:ph type="sldNum" sz="quarter" idx="12"/>
          </p:nvPr>
        </p:nvSpPr>
        <p:spPr/>
        <p:txBody>
          <a:bodyPr/>
          <a:lstStyle/>
          <a:p>
            <a:fld id="{442AD375-037F-43D0-B059-5172DA06796A}" type="slidenum">
              <a:rPr lang="de-CH" smtClean="0"/>
              <a:pPr/>
              <a:t>‹N›</a:t>
            </a:fld>
            <a:endParaRPr lang="de-CH"/>
          </a:p>
        </p:txBody>
      </p:sp>
      <p:sp>
        <p:nvSpPr>
          <p:cNvPr id="11" name="Bildplatzhalter 4">
            <a:extLst>
              <a:ext uri="{FF2B5EF4-FFF2-40B4-BE49-F238E27FC236}">
                <a16:creationId xmlns:a16="http://schemas.microsoft.com/office/drawing/2014/main" id="{1BF39114-4E07-43D2-8FD3-2D71F56CBABE}"/>
              </a:ext>
            </a:extLst>
          </p:cNvPr>
          <p:cNvSpPr>
            <a:spLocks noGrp="1"/>
          </p:cNvSpPr>
          <p:nvPr>
            <p:ph type="pic" sz="quarter" idx="13"/>
          </p:nvPr>
        </p:nvSpPr>
        <p:spPr>
          <a:xfrm>
            <a:off x="6220590" y="2442850"/>
            <a:ext cx="5420548" cy="3534008"/>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Tree>
    <p:extLst>
      <p:ext uri="{BB962C8B-B14F-4D97-AF65-F5344CB8AC3E}">
        <p14:creationId xmlns:p14="http://schemas.microsoft.com/office/powerpoint/2010/main" val="3254759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Bild">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553453" y="2442849"/>
            <a:ext cx="11087685" cy="3548375"/>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2" name="Titel 1"/>
          <p:cNvSpPr>
            <a:spLocks noGrp="1"/>
          </p:cNvSpPr>
          <p:nvPr>
            <p:ph type="title"/>
          </p:nvPr>
        </p:nvSpPr>
        <p:spPr/>
        <p:txBody>
          <a:bodyPr/>
          <a:lstStyle/>
          <a:p>
            <a:r>
              <a:rPr lang="de-DE"/>
              <a:t>Titelmasterformat durch Klicken bearbeiten</a:t>
            </a:r>
            <a:endParaRPr lang="de-CH"/>
          </a:p>
        </p:txBody>
      </p:sp>
      <p:sp>
        <p:nvSpPr>
          <p:cNvPr id="7" name="Datumsplatzhalter 6"/>
          <p:cNvSpPr>
            <a:spLocks noGrp="1"/>
          </p:cNvSpPr>
          <p:nvPr>
            <p:ph type="dt" sz="half" idx="10"/>
          </p:nvPr>
        </p:nvSpPr>
        <p:spPr/>
        <p:txBody>
          <a:bodyPr/>
          <a:lstStyle/>
          <a:p>
            <a:fld id="{B91A528A-8A42-49E0-881E-A0E459E24CA8}" type="datetime1">
              <a:rPr lang="de-CH" smtClean="0"/>
              <a:t>06.03.2026</a:t>
            </a:fld>
            <a:endParaRPr lang="de-CH"/>
          </a:p>
        </p:txBody>
      </p:sp>
      <p:sp>
        <p:nvSpPr>
          <p:cNvPr id="8" name="Fußzeilenplatzhalter 7"/>
          <p:cNvSpPr>
            <a:spLocks noGrp="1"/>
          </p:cNvSpPr>
          <p:nvPr>
            <p:ph type="ftr" sz="quarter" idx="11"/>
          </p:nvPr>
        </p:nvSpPr>
        <p:spPr/>
        <p:txBody>
          <a:body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2451753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ild vollflächig">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1024D5AC-18B7-42A0-8763-5161D9B6B298}"/>
              </a:ext>
            </a:extLst>
          </p:cNvPr>
          <p:cNvSpPr>
            <a:spLocks noGrp="1"/>
          </p:cNvSpPr>
          <p:nvPr>
            <p:ph type="pic" sz="quarter" idx="13"/>
          </p:nvPr>
        </p:nvSpPr>
        <p:spPr>
          <a:xfrm>
            <a:off x="0" y="0"/>
            <a:ext cx="12191999" cy="6857999"/>
          </a:xfrm>
          <a:pattFill prst="lgCheck">
            <a:fgClr>
              <a:schemeClr val="bg1">
                <a:lumMod val="85000"/>
              </a:schemeClr>
            </a:fgClr>
            <a:bgClr>
              <a:schemeClr val="bg1"/>
            </a:bgClr>
          </a:pattFill>
        </p:spPr>
        <p:txBody>
          <a:bodyPr tIns="720000" anchor="ctr"/>
          <a:lstStyle>
            <a:lvl1pPr algn="ctr">
              <a:defRPr sz="1200"/>
            </a:lvl1pPr>
          </a:lstStyle>
          <a:p>
            <a:r>
              <a:rPr lang="de-DE"/>
              <a:t>Bild durch Klicken auf Symbol hinzufügen</a:t>
            </a:r>
            <a:endParaRPr lang="de-CH"/>
          </a:p>
        </p:txBody>
      </p:sp>
      <p:sp>
        <p:nvSpPr>
          <p:cNvPr id="12" name="Textplatzhalter 11">
            <a:extLst>
              <a:ext uri="{FF2B5EF4-FFF2-40B4-BE49-F238E27FC236}">
                <a16:creationId xmlns:a16="http://schemas.microsoft.com/office/drawing/2014/main" id="{220D7BF3-8204-4F07-9CEA-C6F940924F49}"/>
              </a:ext>
            </a:extLst>
          </p:cNvPr>
          <p:cNvSpPr>
            <a:spLocks noGrp="1"/>
          </p:cNvSpPr>
          <p:nvPr>
            <p:ph type="body" sz="quarter" idx="15" hasCustomPrompt="1"/>
          </p:nvPr>
        </p:nvSpPr>
        <p:spPr>
          <a:xfrm>
            <a:off x="551657" y="6130925"/>
            <a:ext cx="610393" cy="422275"/>
          </a:xfrm>
          <a:blipFill>
            <a:blip r:embed="rId2"/>
            <a:stretch>
              <a:fillRect/>
            </a:stretch>
          </a:blip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a:t> </a:t>
            </a:r>
            <a:endParaRPr lang="de-CH"/>
          </a:p>
        </p:txBody>
      </p:sp>
      <p:sp>
        <p:nvSpPr>
          <p:cNvPr id="2" name="Titel 1"/>
          <p:cNvSpPr>
            <a:spLocks noGrp="1"/>
          </p:cNvSpPr>
          <p:nvPr>
            <p:ph type="title"/>
          </p:nvPr>
        </p:nvSpPr>
        <p:spPr/>
        <p:txBody>
          <a:bodyPr/>
          <a:lstStyle>
            <a:lvl1pPr>
              <a:defRPr>
                <a:solidFill>
                  <a:schemeClr val="bg1"/>
                </a:solidFill>
              </a:defRPr>
            </a:lvl1pPr>
          </a:lstStyle>
          <a:p>
            <a:r>
              <a:rPr lang="de-DE"/>
              <a:t>Titelmasterformat durch Klicken bearbeiten</a:t>
            </a:r>
            <a:endParaRPr lang="de-CH"/>
          </a:p>
        </p:txBody>
      </p:sp>
      <p:sp>
        <p:nvSpPr>
          <p:cNvPr id="7" name="Datumsplatzhalter 6"/>
          <p:cNvSpPr>
            <a:spLocks noGrp="1"/>
          </p:cNvSpPr>
          <p:nvPr>
            <p:ph type="dt" sz="half" idx="10"/>
          </p:nvPr>
        </p:nvSpPr>
        <p:spPr>
          <a:xfrm>
            <a:off x="1559496" y="7029400"/>
            <a:ext cx="1038144" cy="144016"/>
          </a:xfrm>
        </p:spPr>
        <p:txBody>
          <a:bodyPr/>
          <a:lstStyle>
            <a:lvl1pPr>
              <a:defRPr>
                <a:solidFill>
                  <a:schemeClr val="tx2">
                    <a:lumMod val="20000"/>
                    <a:lumOff val="80000"/>
                  </a:schemeClr>
                </a:solidFill>
              </a:defRPr>
            </a:lvl1pPr>
          </a:lstStyle>
          <a:p>
            <a:fld id="{B91A528A-8A42-49E0-881E-A0E459E24CA8}" type="datetime1">
              <a:rPr lang="de-CH" smtClean="0"/>
              <a:pPr/>
              <a:t>06.03.2026</a:t>
            </a:fld>
            <a:endParaRPr lang="de-CH"/>
          </a:p>
        </p:txBody>
      </p:sp>
      <p:sp>
        <p:nvSpPr>
          <p:cNvPr id="8" name="Fußzeilenplatzhalter 7"/>
          <p:cNvSpPr>
            <a:spLocks noGrp="1"/>
          </p:cNvSpPr>
          <p:nvPr>
            <p:ph type="ftr" sz="quarter" idx="11"/>
          </p:nvPr>
        </p:nvSpPr>
        <p:spPr>
          <a:xfrm>
            <a:off x="3143672" y="7029400"/>
            <a:ext cx="7272808" cy="144016"/>
          </a:xfrm>
        </p:spPr>
        <p:txBody>
          <a:bodyPr/>
          <a:lstStyle>
            <a:lvl1pPr>
              <a:defRPr>
                <a:solidFill>
                  <a:schemeClr val="tx2">
                    <a:lumMod val="20000"/>
                    <a:lumOff val="80000"/>
                  </a:schemeClr>
                </a:solidFill>
              </a:defRPr>
            </a:lvl1pPr>
          </a:lstStyle>
          <a:p>
            <a:r>
              <a:rPr lang="de-CH"/>
              <a:t>Fusszeile (Ändern über «Einfügen &gt; Kopf- und Fusszeile»)</a:t>
            </a:r>
          </a:p>
        </p:txBody>
      </p:sp>
      <p:sp>
        <p:nvSpPr>
          <p:cNvPr id="9" name="Foliennummernplatzhalter 8"/>
          <p:cNvSpPr>
            <a:spLocks noGrp="1"/>
          </p:cNvSpPr>
          <p:nvPr>
            <p:ph type="sldNum" sz="quarter" idx="12"/>
          </p:nvPr>
        </p:nvSpPr>
        <p:spPr/>
        <p:txBody>
          <a:bodyPr/>
          <a:lstStyle>
            <a:lvl1pPr>
              <a:defRPr>
                <a:solidFill>
                  <a:schemeClr val="bg1"/>
                </a:solidFill>
              </a:defRPr>
            </a:lvl1pPr>
          </a:lstStyle>
          <a:p>
            <a:fld id="{442AD375-037F-43D0-B059-5172DA06796A}" type="slidenum">
              <a:rPr lang="de-CH" smtClean="0"/>
              <a:pPr/>
              <a:t>‹N›</a:t>
            </a:fld>
            <a:endParaRPr lang="de-CH"/>
          </a:p>
        </p:txBody>
      </p:sp>
      <p:sp>
        <p:nvSpPr>
          <p:cNvPr id="4" name="Textplatzhalter 3">
            <a:extLst>
              <a:ext uri="{FF2B5EF4-FFF2-40B4-BE49-F238E27FC236}">
                <a16:creationId xmlns:a16="http://schemas.microsoft.com/office/drawing/2014/main" id="{9FDD869B-3A22-492E-BD3B-5E44C3C654BC}"/>
              </a:ext>
            </a:extLst>
          </p:cNvPr>
          <p:cNvSpPr>
            <a:spLocks noGrp="1"/>
          </p:cNvSpPr>
          <p:nvPr>
            <p:ph type="body" sz="quarter" idx="14" hasCustomPrompt="1"/>
          </p:nvPr>
        </p:nvSpPr>
        <p:spPr>
          <a:xfrm>
            <a:off x="545726" y="2004566"/>
            <a:ext cx="1170000" cy="54000"/>
          </a:xfrm>
          <a:solidFill>
            <a:schemeClr val="bg1"/>
          </a:solidFill>
        </p:spPr>
        <p:txBody>
          <a:bodyPr/>
          <a:lstStyle>
            <a:lvl1pPr>
              <a:defRPr sz="100">
                <a:solidFill>
                  <a:schemeClr val="bg1"/>
                </a:solidFill>
              </a:defRPr>
            </a:lvl1pPr>
            <a:lvl2pPr>
              <a:defRPr sz="100">
                <a:solidFill>
                  <a:schemeClr val="bg1"/>
                </a:solidFill>
              </a:defRPr>
            </a:lvl2pPr>
            <a:lvl3pPr>
              <a:defRPr sz="100">
                <a:solidFill>
                  <a:schemeClr val="bg1"/>
                </a:solidFill>
              </a:defRPr>
            </a:lvl3pPr>
            <a:lvl4pPr>
              <a:defRPr sz="100">
                <a:solidFill>
                  <a:schemeClr val="bg1"/>
                </a:solidFill>
              </a:defRPr>
            </a:lvl4pPr>
            <a:lvl5pPr>
              <a:defRPr sz="100">
                <a:solidFill>
                  <a:schemeClr val="bg1"/>
                </a:solidFill>
              </a:defRPr>
            </a:lvl5pPr>
          </a:lstStyle>
          <a:p>
            <a:pPr lvl="0"/>
            <a:r>
              <a:rPr lang="de-DE"/>
              <a:t> </a:t>
            </a:r>
            <a:endParaRPr lang="de-CH"/>
          </a:p>
        </p:txBody>
      </p:sp>
    </p:spTree>
    <p:extLst>
      <p:ext uri="{BB962C8B-B14F-4D97-AF65-F5344CB8AC3E}">
        <p14:creationId xmlns:p14="http://schemas.microsoft.com/office/powerpoint/2010/main" val="37942345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6" name="Datumsplatzhalter 5"/>
          <p:cNvSpPr>
            <a:spLocks noGrp="1"/>
          </p:cNvSpPr>
          <p:nvPr>
            <p:ph type="dt" sz="half" idx="10"/>
          </p:nvPr>
        </p:nvSpPr>
        <p:spPr/>
        <p:txBody>
          <a:bodyPr/>
          <a:lstStyle/>
          <a:p>
            <a:fld id="{8DB8C5C1-751D-40FF-8708-1CF5C670C066}" type="datetime1">
              <a:rPr lang="de-CH" smtClean="0"/>
              <a:t>06.03.2026</a:t>
            </a:fld>
            <a:endParaRPr lang="de-CH"/>
          </a:p>
        </p:txBody>
      </p:sp>
      <p:sp>
        <p:nvSpPr>
          <p:cNvPr id="7" name="Fußzeilenplatzhalter 6"/>
          <p:cNvSpPr>
            <a:spLocks noGrp="1"/>
          </p:cNvSpPr>
          <p:nvPr>
            <p:ph type="ftr" sz="quarter" idx="11"/>
          </p:nvPr>
        </p:nvSpPr>
        <p:spPr/>
        <p:txBody>
          <a:bodyPr/>
          <a:lstStyle/>
          <a:p>
            <a:r>
              <a:rPr lang="de-CH"/>
              <a:t>Fusszeile (Ändern über «Einfügen &gt; Kopf- und Fusszeile»)</a:t>
            </a:r>
          </a:p>
        </p:txBody>
      </p:sp>
      <p:sp>
        <p:nvSpPr>
          <p:cNvPr id="8" name="Foliennummernplatzhalter 7"/>
          <p:cNvSpPr>
            <a:spLocks noGrp="1"/>
          </p:cNvSpPr>
          <p:nvPr>
            <p:ph type="sldNum" sz="quarter" idx="12"/>
          </p:nvPr>
        </p:nvSpPr>
        <p:spPr/>
        <p:txBody>
          <a:bodyPr/>
          <a:lstStyle/>
          <a:p>
            <a:fld id="{442AD375-037F-43D0-B059-5172DA06796A}" type="slidenum">
              <a:rPr lang="de-CH" smtClean="0"/>
              <a:pPr/>
              <a:t>‹N›</a:t>
            </a:fld>
            <a:endParaRPr lang="de-CH"/>
          </a:p>
        </p:txBody>
      </p:sp>
    </p:spTree>
    <p:extLst>
      <p:ext uri="{BB962C8B-B14F-4D97-AF65-F5344CB8AC3E}">
        <p14:creationId xmlns:p14="http://schemas.microsoft.com/office/powerpoint/2010/main" val="383798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5" name="Datumsplatzhalter 4"/>
          <p:cNvSpPr>
            <a:spLocks noGrp="1"/>
          </p:cNvSpPr>
          <p:nvPr>
            <p:ph type="dt" sz="half" idx="10"/>
          </p:nvPr>
        </p:nvSpPr>
        <p:spPr/>
        <p:txBody>
          <a:bodyPr/>
          <a:lstStyle/>
          <a:p>
            <a:fld id="{D0E45B6D-3927-4A8F-B518-70759BC91D7A}" type="datetime1">
              <a:rPr lang="de-CH" smtClean="0"/>
              <a:t>06.03.2026</a:t>
            </a:fld>
            <a:endParaRPr lang="de-CH"/>
          </a:p>
        </p:txBody>
      </p:sp>
      <p:sp>
        <p:nvSpPr>
          <p:cNvPr id="6" name="Fußzeilenplatzhalter 5"/>
          <p:cNvSpPr>
            <a:spLocks noGrp="1"/>
          </p:cNvSpPr>
          <p:nvPr>
            <p:ph type="ftr" sz="quarter" idx="11"/>
          </p:nvPr>
        </p:nvSpPr>
        <p:spPr/>
        <p:txBody>
          <a:bodyPr/>
          <a:lstStyle/>
          <a:p>
            <a:r>
              <a:rPr lang="de-CH"/>
              <a:t>Fusszeile (Ändern über «Einfügen &gt; Kopf- und Fusszeile»)</a:t>
            </a:r>
          </a:p>
        </p:txBody>
      </p:sp>
      <p:sp>
        <p:nvSpPr>
          <p:cNvPr id="7" name="Foliennummernplatzhalter 6"/>
          <p:cNvSpPr>
            <a:spLocks noGrp="1"/>
          </p:cNvSpPr>
          <p:nvPr>
            <p:ph type="sldNum" sz="quarter" idx="12"/>
          </p:nvPr>
        </p:nvSpPr>
        <p:spPr/>
        <p:txBody>
          <a:bodyPr/>
          <a:lstStyle/>
          <a:p>
            <a:fld id="{442AD375-037F-43D0-B059-5172DA06796A}" type="slidenum">
              <a:rPr lang="de-CH" smtClean="0"/>
              <a:pPr/>
              <a:t>‹N›</a:t>
            </a:fld>
            <a:endParaRPr lang="de-CH"/>
          </a:p>
        </p:txBody>
      </p:sp>
      <p:sp>
        <p:nvSpPr>
          <p:cNvPr id="2" name="Rechteck 1">
            <a:extLst>
              <a:ext uri="{FF2B5EF4-FFF2-40B4-BE49-F238E27FC236}">
                <a16:creationId xmlns:a16="http://schemas.microsoft.com/office/drawing/2014/main" id="{139991EC-C908-489E-A334-40572C286E67}"/>
              </a:ext>
            </a:extLst>
          </p:cNvPr>
          <p:cNvSpPr/>
          <p:nvPr userDrawn="1"/>
        </p:nvSpPr>
        <p:spPr>
          <a:xfrm>
            <a:off x="479376" y="1953693"/>
            <a:ext cx="1440160"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4005446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AFBEAC28-2D94-4ECD-95EE-8047186BC89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43927" y="6121831"/>
            <a:ext cx="1512044" cy="438511"/>
          </a:xfrm>
          <a:prstGeom prst="rect">
            <a:avLst/>
          </a:prstGeom>
        </p:spPr>
      </p:pic>
      <p:sp>
        <p:nvSpPr>
          <p:cNvPr id="2" name="Titelplatzhalter 1"/>
          <p:cNvSpPr>
            <a:spLocks noGrp="1"/>
          </p:cNvSpPr>
          <p:nvPr>
            <p:ph type="title"/>
          </p:nvPr>
        </p:nvSpPr>
        <p:spPr>
          <a:xfrm>
            <a:off x="553453" y="739941"/>
            <a:ext cx="11087685" cy="1118937"/>
          </a:xfrm>
          <a:prstGeom prst="rect">
            <a:avLst/>
          </a:prstGeom>
        </p:spPr>
        <p:txBody>
          <a:bodyPr vert="horz" lIns="0" tIns="0" rIns="0" bIns="0" rtlCol="0" anchor="t">
            <a:noAutofit/>
          </a:bodyPr>
          <a:lstStyle/>
          <a:p>
            <a:endParaRPr lang="de-CH"/>
          </a:p>
        </p:txBody>
      </p:sp>
      <p:sp>
        <p:nvSpPr>
          <p:cNvPr id="3" name="Textplatzhalter 2"/>
          <p:cNvSpPr>
            <a:spLocks noGrp="1"/>
          </p:cNvSpPr>
          <p:nvPr>
            <p:ph type="body" idx="1"/>
          </p:nvPr>
        </p:nvSpPr>
        <p:spPr>
          <a:xfrm>
            <a:off x="554038" y="2358190"/>
            <a:ext cx="11087100" cy="3633036"/>
          </a:xfrm>
          <a:prstGeom prst="rect">
            <a:avLst/>
          </a:prstGeom>
        </p:spPr>
        <p:txBody>
          <a:bodyPr vert="horz" lIns="0" tIns="0" rIns="0" bIns="0" rtlCol="0">
            <a:noAutofit/>
          </a:bodyPr>
          <a:lstStyle/>
          <a:p>
            <a:pPr lvl="0"/>
            <a:r>
              <a:rPr lang="de-CH" noProof="0"/>
              <a:t>Textmasterformat bearbeiten</a:t>
            </a:r>
          </a:p>
          <a:p>
            <a:pPr lvl="1"/>
            <a:r>
              <a:rPr lang="de-CH" noProof="0"/>
              <a:t>Zweite Ebene</a:t>
            </a:r>
          </a:p>
          <a:p>
            <a:pPr lvl="2"/>
            <a:r>
              <a:rPr lang="de-CH" noProof="0"/>
              <a:t>Dritte Ebene</a:t>
            </a:r>
          </a:p>
          <a:p>
            <a:pPr lvl="3"/>
            <a:r>
              <a:rPr lang="de-CH" noProof="0"/>
              <a:t>Vierte Ebene</a:t>
            </a:r>
          </a:p>
          <a:p>
            <a:pPr lvl="4"/>
            <a:r>
              <a:rPr lang="de-CH" noProof="0"/>
              <a:t>Fünfte Ebene</a:t>
            </a:r>
          </a:p>
        </p:txBody>
      </p:sp>
      <p:sp>
        <p:nvSpPr>
          <p:cNvPr id="4" name="Datumsplatzhalter 3"/>
          <p:cNvSpPr>
            <a:spLocks noGrp="1"/>
          </p:cNvSpPr>
          <p:nvPr>
            <p:ph type="dt" sz="half" idx="2"/>
          </p:nvPr>
        </p:nvSpPr>
        <p:spPr>
          <a:xfrm>
            <a:off x="1559496" y="6306111"/>
            <a:ext cx="1038144" cy="144016"/>
          </a:xfrm>
          <a:prstGeom prst="rect">
            <a:avLst/>
          </a:prstGeom>
        </p:spPr>
        <p:txBody>
          <a:bodyPr vert="horz" lIns="0" tIns="0" rIns="0" bIns="0" rtlCol="0" anchor="t" anchorCtr="0"/>
          <a:lstStyle>
            <a:lvl1pPr algn="l">
              <a:defRPr sz="1000" b="1" i="1">
                <a:solidFill>
                  <a:schemeClr val="tx1"/>
                </a:solidFill>
              </a:defRPr>
            </a:lvl1pPr>
          </a:lstStyle>
          <a:p>
            <a:fld id="{2FB4A76B-BC4C-40E5-85E2-2132AE8A7FE2}" type="datetime1">
              <a:rPr lang="de-CH" smtClean="0"/>
              <a:t>06.03.2026</a:t>
            </a:fld>
            <a:endParaRPr lang="de-CH"/>
          </a:p>
        </p:txBody>
      </p:sp>
      <p:sp>
        <p:nvSpPr>
          <p:cNvPr id="5" name="Fußzeilenplatzhalter 4"/>
          <p:cNvSpPr>
            <a:spLocks noGrp="1"/>
          </p:cNvSpPr>
          <p:nvPr>
            <p:ph type="ftr" sz="quarter" idx="3"/>
          </p:nvPr>
        </p:nvSpPr>
        <p:spPr>
          <a:xfrm>
            <a:off x="3143672" y="6306111"/>
            <a:ext cx="7272808" cy="144016"/>
          </a:xfrm>
          <a:prstGeom prst="rect">
            <a:avLst/>
          </a:prstGeom>
        </p:spPr>
        <p:txBody>
          <a:bodyPr vert="horz" lIns="0" tIns="0" rIns="0" bIns="0" rtlCol="0" anchor="t" anchorCtr="0"/>
          <a:lstStyle>
            <a:lvl1pPr algn="l">
              <a:defRPr sz="1000" b="1" i="1">
                <a:solidFill>
                  <a:schemeClr val="tx1"/>
                </a:solidFill>
              </a:defRPr>
            </a:lvl1pPr>
          </a:lstStyle>
          <a:p>
            <a:r>
              <a:rPr lang="de-CH"/>
              <a:t>Fusszeile (Ändern über «Einfügen &gt; Kopf- und Fusszeile»)</a:t>
            </a:r>
          </a:p>
        </p:txBody>
      </p:sp>
      <p:sp>
        <p:nvSpPr>
          <p:cNvPr id="6" name="Foliennummernplatzhalter 5"/>
          <p:cNvSpPr>
            <a:spLocks noGrp="1"/>
          </p:cNvSpPr>
          <p:nvPr>
            <p:ph type="sldNum" sz="quarter" idx="4"/>
          </p:nvPr>
        </p:nvSpPr>
        <p:spPr>
          <a:xfrm>
            <a:off x="10895839" y="6308080"/>
            <a:ext cx="745299" cy="144016"/>
          </a:xfrm>
          <a:prstGeom prst="rect">
            <a:avLst/>
          </a:prstGeom>
        </p:spPr>
        <p:txBody>
          <a:bodyPr vert="horz" lIns="0" tIns="0" rIns="0" bIns="0" rtlCol="0" anchor="t" anchorCtr="0"/>
          <a:lstStyle>
            <a:lvl1pPr algn="r">
              <a:defRPr sz="1000" b="1" i="1">
                <a:solidFill>
                  <a:schemeClr val="tx1"/>
                </a:solidFill>
              </a:defRPr>
            </a:lvl1pPr>
          </a:lstStyle>
          <a:p>
            <a:fld id="{442AD375-037F-43D0-B059-5172DA06796A}" type="slidenum">
              <a:rPr lang="de-CH" smtClean="0"/>
              <a:pPr/>
              <a:t>‹N›</a:t>
            </a:fld>
            <a:endParaRPr lang="de-CH"/>
          </a:p>
        </p:txBody>
      </p:sp>
      <p:sp>
        <p:nvSpPr>
          <p:cNvPr id="7" name="Textfeld 6">
            <a:extLst>
              <a:ext uri="{FF2B5EF4-FFF2-40B4-BE49-F238E27FC236}">
                <a16:creationId xmlns:a16="http://schemas.microsoft.com/office/drawing/2014/main" id="{E1126706-F82E-4003-B37F-DDFD46B67EBD}"/>
              </a:ext>
            </a:extLst>
          </p:cNvPr>
          <p:cNvSpPr txBox="1"/>
          <p:nvPr userDrawn="1"/>
        </p:nvSpPr>
        <p:spPr>
          <a:xfrm rot="16200000">
            <a:off x="10704556" y="5198840"/>
            <a:ext cx="3212976" cy="92333"/>
          </a:xfrm>
          <a:prstGeom prst="rect">
            <a:avLst/>
          </a:prstGeom>
          <a:noFill/>
        </p:spPr>
        <p:txBody>
          <a:bodyPr wrap="square" lIns="0" tIns="0" rIns="0" bIns="0" rtlCol="0">
            <a:spAutoFit/>
          </a:bodyPr>
          <a:lstStyle/>
          <a:p>
            <a:r>
              <a:rPr lang="de-CH" sz="600" spc="40" baseline="0">
                <a:solidFill>
                  <a:schemeClr val="bg1">
                    <a:lumMod val="75000"/>
                  </a:schemeClr>
                </a:solidFill>
              </a:rPr>
              <a:t>Erstellt durch Vorlagenbauer.ch</a:t>
            </a:r>
          </a:p>
        </p:txBody>
      </p:sp>
      <p:cxnSp>
        <p:nvCxnSpPr>
          <p:cNvPr id="11" name="Gerader Verbinder 10">
            <a:extLst>
              <a:ext uri="{FF2B5EF4-FFF2-40B4-BE49-F238E27FC236}">
                <a16:creationId xmlns:a16="http://schemas.microsoft.com/office/drawing/2014/main" id="{3B4D93B9-7D1F-4781-9DD2-20A7A6C9E33B}"/>
              </a:ext>
            </a:extLst>
          </p:cNvPr>
          <p:cNvCxnSpPr>
            <a:cxnSpLocks/>
          </p:cNvCxnSpPr>
          <p:nvPr userDrawn="1"/>
        </p:nvCxnSpPr>
        <p:spPr>
          <a:xfrm>
            <a:off x="545726" y="2036966"/>
            <a:ext cx="1170000"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1663896"/>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1" r:id="rId3"/>
    <p:sldLayoutId id="2147483667" r:id="rId4"/>
    <p:sldLayoutId id="2147483666" r:id="rId5"/>
    <p:sldLayoutId id="2147483665" r:id="rId6"/>
    <p:sldLayoutId id="2147483668" r:id="rId7"/>
    <p:sldLayoutId id="2147483663" r:id="rId8"/>
    <p:sldLayoutId id="2147483664" r:id="rId9"/>
  </p:sldLayoutIdLst>
  <p:hf hdr="0" ftr="0" dt="0"/>
  <p:txStyles>
    <p:titleStyle>
      <a:lvl1pPr algn="l" defTabSz="914400" rtl="0" eaLnBrk="1" latinLnBrk="0" hangingPunct="1">
        <a:lnSpc>
          <a:spcPct val="100000"/>
        </a:lnSpc>
        <a:spcBef>
          <a:spcPct val="0"/>
        </a:spcBef>
        <a:buNone/>
        <a:defRPr sz="3600" b="1" i="1" kern="1200">
          <a:solidFill>
            <a:schemeClr val="accent1"/>
          </a:solidFill>
          <a:latin typeface="+mj-lt"/>
          <a:ea typeface="+mj-ea"/>
          <a:cs typeface="+mj-cs"/>
        </a:defRPr>
      </a:lvl1pPr>
    </p:titleStyle>
    <p:body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74" userDrawn="1">
          <p15:clr>
            <a:srgbClr val="F26B43"/>
          </p15:clr>
        </p15:guide>
        <p15:guide id="2" pos="347" userDrawn="1">
          <p15:clr>
            <a:srgbClr val="F26B43"/>
          </p15:clr>
        </p15:guide>
        <p15:guide id="3" pos="7333" userDrawn="1">
          <p15:clr>
            <a:srgbClr val="F26B43"/>
          </p15:clr>
        </p15:guide>
        <p15:guide id="4" orient="horz" pos="148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em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2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70.tmp"/><Relationship Id="rId3" Type="http://schemas.openxmlformats.org/officeDocument/2006/relationships/image" Target="../media/image65.tmp"/><Relationship Id="rId7" Type="http://schemas.openxmlformats.org/officeDocument/2006/relationships/image" Target="../media/image69.tmp"/><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1.tmp"/></Relationships>
</file>

<file path=ppt/slides/_rels/slide3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qfield.app/"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33DCB7-57CA-4866-9849-13C513627419}"/>
              </a:ext>
            </a:extLst>
          </p:cNvPr>
          <p:cNvSpPr>
            <a:spLocks noGrp="1"/>
          </p:cNvSpPr>
          <p:nvPr>
            <p:ph type="ctrTitle"/>
          </p:nvPr>
        </p:nvSpPr>
        <p:spPr/>
        <p:txBody>
          <a:bodyPr/>
          <a:lstStyle/>
          <a:p>
            <a:r>
              <a:rPr lang="de-CH" noProof="0" dirty="0" err="1">
                <a:solidFill>
                  <a:schemeClr val="accent1"/>
                </a:solidFill>
              </a:rPr>
              <a:t>Applicazione</a:t>
            </a:r>
            <a:r>
              <a:rPr lang="de-CH" noProof="0" dirty="0">
                <a:solidFill>
                  <a:schemeClr val="accent1"/>
                </a:solidFill>
              </a:rPr>
              <a:t> </a:t>
            </a:r>
            <a:r>
              <a:rPr lang="de-CH" noProof="0" dirty="0" err="1">
                <a:solidFill>
                  <a:schemeClr val="accent1"/>
                </a:solidFill>
              </a:rPr>
              <a:t>Qfield</a:t>
            </a:r>
            <a:endParaRPr lang="de-CH" noProof="0" dirty="0">
              <a:solidFill>
                <a:schemeClr val="accent1"/>
              </a:solidFill>
            </a:endParaRPr>
          </a:p>
        </p:txBody>
      </p:sp>
      <p:sp>
        <p:nvSpPr>
          <p:cNvPr id="3" name="Untertitel 2">
            <a:extLst>
              <a:ext uri="{FF2B5EF4-FFF2-40B4-BE49-F238E27FC236}">
                <a16:creationId xmlns:a16="http://schemas.microsoft.com/office/drawing/2014/main" id="{1800ADBC-6170-4FA2-BA6B-D312502F5E15}"/>
              </a:ext>
            </a:extLst>
          </p:cNvPr>
          <p:cNvSpPr>
            <a:spLocks noGrp="1"/>
          </p:cNvSpPr>
          <p:nvPr>
            <p:ph type="subTitle" idx="1"/>
          </p:nvPr>
        </p:nvSpPr>
        <p:spPr/>
        <p:txBody>
          <a:bodyPr/>
          <a:lstStyle/>
          <a:p>
            <a:r>
              <a:rPr lang="de-CH" dirty="0" err="1"/>
              <a:t>Topografia</a:t>
            </a:r>
            <a:r>
              <a:rPr lang="de-CH" noProof="0" dirty="0">
                <a:solidFill>
                  <a:schemeClr val="accent1"/>
                </a:solidFill>
              </a:rPr>
              <a:t>- Parte 3</a:t>
            </a:r>
          </a:p>
        </p:txBody>
      </p:sp>
    </p:spTree>
    <p:extLst>
      <p:ext uri="{BB962C8B-B14F-4D97-AF65-F5344CB8AC3E}">
        <p14:creationId xmlns:p14="http://schemas.microsoft.com/office/powerpoint/2010/main" val="17411420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30322" y="620688"/>
            <a:ext cx="10153128" cy="1296144"/>
          </a:xfrm>
        </p:spPr>
        <p:txBody>
          <a:bodyPr>
            <a:normAutofit/>
          </a:bodyPr>
          <a:lstStyle/>
          <a:p>
            <a:r>
              <a:rPr lang="de-CH" dirty="0"/>
              <a:t>GNSS: </a:t>
            </a:r>
            <a:r>
              <a:rPr lang="de-DE" sz="4000" b="0" dirty="0" err="1"/>
              <a:t>Sistema</a:t>
            </a:r>
            <a:r>
              <a:rPr lang="de-DE" sz="4000" b="0" dirty="0"/>
              <a:t> globale di </a:t>
            </a:r>
            <a:r>
              <a:rPr lang="de-DE" sz="4000" b="0" dirty="0" err="1"/>
              <a:t>navigazione</a:t>
            </a:r>
            <a:r>
              <a:rPr lang="de-DE" sz="4000" b="0" dirty="0"/>
              <a:t> </a:t>
            </a:r>
            <a:r>
              <a:rPr lang="de-DE" sz="4000" b="0" dirty="0" err="1"/>
              <a:t>satellitare</a:t>
            </a:r>
            <a:endParaRPr lang="de-CH" sz="4000" dirty="0"/>
          </a:p>
        </p:txBody>
      </p:sp>
      <p:pic>
        <p:nvPicPr>
          <p:cNvPr id="2" name="Grafik 1">
            <a:extLst>
              <a:ext uri="{FF2B5EF4-FFF2-40B4-BE49-F238E27FC236}">
                <a16:creationId xmlns:a16="http://schemas.microsoft.com/office/drawing/2014/main" id="{D49AB661-9A38-3314-2B32-A608A11F7848}"/>
              </a:ext>
            </a:extLst>
          </p:cNvPr>
          <p:cNvPicPr>
            <a:picLocks noChangeAspect="1"/>
          </p:cNvPicPr>
          <p:nvPr/>
        </p:nvPicPr>
        <p:blipFill>
          <a:blip r:embed="rId3"/>
          <a:stretch>
            <a:fillRect/>
          </a:stretch>
        </p:blipFill>
        <p:spPr>
          <a:xfrm>
            <a:off x="6672064" y="1772815"/>
            <a:ext cx="5040406" cy="4800659"/>
          </a:xfrm>
          <a:prstGeom prst="rect">
            <a:avLst/>
          </a:prstGeom>
        </p:spPr>
      </p:pic>
      <p:sp>
        <p:nvSpPr>
          <p:cNvPr id="7" name="Rechteck 6">
            <a:extLst>
              <a:ext uri="{FF2B5EF4-FFF2-40B4-BE49-F238E27FC236}">
                <a16:creationId xmlns:a16="http://schemas.microsoft.com/office/drawing/2014/main" id="{82A8A292-75A8-4060-83EC-72F36A6F0F3D}"/>
              </a:ext>
            </a:extLst>
          </p:cNvPr>
          <p:cNvSpPr/>
          <p:nvPr/>
        </p:nvSpPr>
        <p:spPr>
          <a:xfrm>
            <a:off x="550863" y="2349569"/>
            <a:ext cx="7705377" cy="4201150"/>
          </a:xfrm>
          <a:prstGeom prst="rect">
            <a:avLst/>
          </a:prstGeom>
          <a:solidFill>
            <a:srgbClr val="F2F2F2">
              <a:alpha val="61176"/>
            </a:srgbClr>
          </a:solidFill>
        </p:spPr>
        <p:txBody>
          <a:bodyPr wrap="square">
            <a:spAutoFit/>
          </a:bodyPr>
          <a:lstStyle/>
          <a:p>
            <a:pPr marL="571500" indent="-571500">
              <a:spcAft>
                <a:spcPts val="600"/>
              </a:spcAft>
              <a:buFont typeface="Arial" panose="020B0604020202020204" pitchFamily="34" charset="0"/>
              <a:buChar char="•"/>
            </a:pPr>
            <a:r>
              <a:rPr lang="da-DK" sz="3600" dirty="0">
                <a:solidFill>
                  <a:srgbClr val="000000"/>
                </a:solidFill>
              </a:rPr>
              <a:t>GPS (Global Positioning System) degli USA</a:t>
            </a:r>
          </a:p>
          <a:p>
            <a:pPr marL="571500" indent="-571500">
              <a:spcAft>
                <a:spcPts val="600"/>
              </a:spcAft>
              <a:buFont typeface="Arial" panose="020B0604020202020204" pitchFamily="34" charset="0"/>
              <a:buChar char="•"/>
            </a:pPr>
            <a:r>
              <a:rPr lang="de-DE" sz="3600" dirty="0">
                <a:solidFill>
                  <a:srgbClr val="000000"/>
                </a:solidFill>
              </a:rPr>
              <a:t>GLONASS (Global Navigation </a:t>
            </a:r>
            <a:r>
              <a:rPr lang="de-DE" sz="3600" dirty="0" err="1">
                <a:solidFill>
                  <a:srgbClr val="000000"/>
                </a:solidFill>
              </a:rPr>
              <a:t>Satellite</a:t>
            </a:r>
            <a:r>
              <a:rPr lang="de-DE" sz="3600" dirty="0">
                <a:solidFill>
                  <a:srgbClr val="000000"/>
                </a:solidFill>
              </a:rPr>
              <a:t> System) della Russia</a:t>
            </a:r>
          </a:p>
          <a:p>
            <a:pPr marL="571500" indent="-571500">
              <a:spcAft>
                <a:spcPts val="600"/>
              </a:spcAft>
              <a:buFont typeface="Arial" panose="020B0604020202020204" pitchFamily="34" charset="0"/>
              <a:buChar char="•"/>
            </a:pPr>
            <a:r>
              <a:rPr lang="de-DE" sz="3600" dirty="0">
                <a:solidFill>
                  <a:srgbClr val="000000"/>
                </a:solidFill>
              </a:rPr>
              <a:t>Galileo </a:t>
            </a:r>
            <a:r>
              <a:rPr lang="de-DE" sz="3600" dirty="0" err="1">
                <a:solidFill>
                  <a:srgbClr val="000000"/>
                </a:solidFill>
              </a:rPr>
              <a:t>Unione</a:t>
            </a:r>
            <a:r>
              <a:rPr lang="de-DE" sz="3600" dirty="0">
                <a:solidFill>
                  <a:srgbClr val="000000"/>
                </a:solidFill>
              </a:rPr>
              <a:t> Europea</a:t>
            </a:r>
          </a:p>
          <a:p>
            <a:pPr marL="571500" indent="-571500">
              <a:spcAft>
                <a:spcPts val="600"/>
              </a:spcAft>
              <a:buFont typeface="Arial" panose="020B0604020202020204" pitchFamily="34" charset="0"/>
              <a:buChar char="•"/>
            </a:pPr>
            <a:r>
              <a:rPr lang="de-DE" sz="3600" dirty="0">
                <a:solidFill>
                  <a:srgbClr val="000000"/>
                </a:solidFill>
              </a:rPr>
              <a:t>Beidou della Republica </a:t>
            </a:r>
            <a:r>
              <a:rPr lang="de-DE" sz="3600" dirty="0" err="1">
                <a:solidFill>
                  <a:srgbClr val="000000"/>
                </a:solidFill>
              </a:rPr>
              <a:t>Popolare</a:t>
            </a:r>
            <a:r>
              <a:rPr lang="de-DE" sz="3600" dirty="0">
                <a:solidFill>
                  <a:srgbClr val="000000"/>
                </a:solidFill>
              </a:rPr>
              <a:t> </a:t>
            </a:r>
            <a:r>
              <a:rPr lang="de-DE" sz="3600" dirty="0" err="1">
                <a:solidFill>
                  <a:srgbClr val="000000"/>
                </a:solidFill>
              </a:rPr>
              <a:t>Cinese</a:t>
            </a:r>
            <a:endParaRPr lang="de-DE" sz="3600" dirty="0">
              <a:solidFill>
                <a:srgbClr val="000000"/>
              </a:solidFill>
            </a:endParaRPr>
          </a:p>
        </p:txBody>
      </p:sp>
    </p:spTree>
    <p:extLst>
      <p:ext uri="{BB962C8B-B14F-4D97-AF65-F5344CB8AC3E}">
        <p14:creationId xmlns:p14="http://schemas.microsoft.com/office/powerpoint/2010/main" val="241044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a:xfrm>
            <a:off x="550863" y="2420888"/>
            <a:ext cx="9937625" cy="3570337"/>
          </a:xfrm>
        </p:spPr>
        <p:txBody>
          <a:bodyPr/>
          <a:lstStyle/>
          <a:p>
            <a:r>
              <a:rPr lang="de-CH" sz="2800" dirty="0" err="1"/>
              <a:t>Sistema</a:t>
            </a:r>
            <a:r>
              <a:rPr lang="de-CH" sz="2800" dirty="0"/>
              <a:t> di </a:t>
            </a:r>
            <a:r>
              <a:rPr lang="de-CH" sz="2800" dirty="0" err="1"/>
              <a:t>posizionamento</a:t>
            </a:r>
            <a:r>
              <a:rPr lang="de-CH" sz="2800" dirty="0"/>
              <a:t> globale (GPS)</a:t>
            </a:r>
          </a:p>
          <a:p>
            <a:pPr marL="358775" indent="-358775">
              <a:buFontTx/>
              <a:buChar char="-"/>
            </a:pPr>
            <a:r>
              <a:rPr lang="de-CH" sz="2800" dirty="0"/>
              <a:t>È </a:t>
            </a:r>
            <a:r>
              <a:rPr lang="de-CH" sz="2800" dirty="0" err="1"/>
              <a:t>neccesario</a:t>
            </a:r>
            <a:r>
              <a:rPr lang="de-CH" sz="2800" dirty="0"/>
              <a:t> la </a:t>
            </a:r>
            <a:r>
              <a:rPr lang="de-CH" sz="2800" dirty="0" err="1"/>
              <a:t>ricezione</a:t>
            </a:r>
            <a:r>
              <a:rPr lang="de-CH" sz="2800" dirty="0"/>
              <a:t> da 4 </a:t>
            </a:r>
            <a:r>
              <a:rPr lang="de-CH" sz="2800" dirty="0" err="1"/>
              <a:t>satelliti</a:t>
            </a:r>
            <a:endParaRPr lang="de-CH" sz="2800" dirty="0"/>
          </a:p>
          <a:p>
            <a:pPr marL="358775" indent="-358775">
              <a:buFontTx/>
              <a:buChar char="-"/>
            </a:pPr>
            <a:r>
              <a:rPr lang="de-CH" sz="2800" dirty="0" err="1"/>
              <a:t>Cattiva</a:t>
            </a:r>
            <a:r>
              <a:rPr lang="de-CH" sz="2800" dirty="0"/>
              <a:t> </a:t>
            </a:r>
            <a:r>
              <a:rPr lang="de-CH" sz="2800" dirty="0" err="1"/>
              <a:t>ricezione</a:t>
            </a:r>
            <a:r>
              <a:rPr lang="de-CH" sz="2800" dirty="0"/>
              <a:t> </a:t>
            </a:r>
            <a:r>
              <a:rPr lang="de-CH" sz="2800" dirty="0" err="1"/>
              <a:t>all’interno</a:t>
            </a:r>
            <a:r>
              <a:rPr lang="de-CH" sz="2800" dirty="0"/>
              <a:t> </a:t>
            </a:r>
            <a:r>
              <a:rPr lang="de-CH" sz="2800" dirty="0" err="1"/>
              <a:t>degli</a:t>
            </a:r>
            <a:r>
              <a:rPr lang="de-CH" sz="2800" dirty="0"/>
              <a:t> </a:t>
            </a:r>
            <a:r>
              <a:rPr lang="de-CH" sz="2800" dirty="0" err="1"/>
              <a:t>edifici</a:t>
            </a:r>
            <a:r>
              <a:rPr lang="de-CH" sz="2800" dirty="0"/>
              <a:t>.</a:t>
            </a:r>
          </a:p>
          <a:p>
            <a:pPr marL="358775" indent="-358775">
              <a:buFontTx/>
              <a:buChar char="-"/>
            </a:pPr>
            <a:r>
              <a:rPr lang="de-CH" sz="2800" dirty="0"/>
              <a:t>Il </a:t>
            </a:r>
            <a:r>
              <a:rPr lang="de-CH" sz="2800" dirty="0" err="1"/>
              <a:t>dispositivo</a:t>
            </a:r>
            <a:r>
              <a:rPr lang="de-CH" sz="2800" dirty="0"/>
              <a:t> GPS è solo </a:t>
            </a:r>
            <a:r>
              <a:rPr lang="de-CH" sz="2800" dirty="0" err="1"/>
              <a:t>un</a:t>
            </a:r>
            <a:r>
              <a:rPr lang="de-CH" sz="2800" dirty="0"/>
              <a:t> </a:t>
            </a:r>
            <a:r>
              <a:rPr lang="de-CH" sz="2800" dirty="0" err="1"/>
              <a:t>ricevitore</a:t>
            </a:r>
            <a:r>
              <a:rPr lang="de-CH" sz="2800" dirty="0"/>
              <a:t>, non </a:t>
            </a:r>
            <a:r>
              <a:rPr lang="de-CH" sz="2800" dirty="0" err="1"/>
              <a:t>un</a:t>
            </a:r>
            <a:r>
              <a:rPr lang="de-CH" sz="2800" dirty="0"/>
              <a:t> </a:t>
            </a:r>
            <a:r>
              <a:rPr lang="de-CH" sz="2800" dirty="0" err="1"/>
              <a:t>trasmettitore</a:t>
            </a:r>
            <a:endParaRPr lang="de-CH" sz="2800" dirty="0"/>
          </a:p>
          <a:p>
            <a:pPr marL="358775" indent="-358775">
              <a:buFontTx/>
              <a:buChar char="-"/>
            </a:pPr>
            <a:r>
              <a:rPr lang="de-CH" sz="2800" dirty="0"/>
              <a:t>GPS </a:t>
            </a:r>
            <a:r>
              <a:rPr lang="de-CH" sz="2800" dirty="0" err="1"/>
              <a:t>funziona</a:t>
            </a:r>
            <a:r>
              <a:rPr lang="de-CH" sz="2800" dirty="0"/>
              <a:t> </a:t>
            </a:r>
            <a:r>
              <a:rPr lang="de-CH" sz="2800" dirty="0" err="1"/>
              <a:t>anche</a:t>
            </a:r>
            <a:r>
              <a:rPr lang="de-CH" sz="2800" dirty="0"/>
              <a:t> </a:t>
            </a:r>
            <a:r>
              <a:rPr lang="de-CH" sz="2800" dirty="0" err="1"/>
              <a:t>indipendentemente</a:t>
            </a:r>
            <a:r>
              <a:rPr lang="de-CH" sz="2800" dirty="0"/>
              <a:t> </a:t>
            </a:r>
            <a:r>
              <a:rPr lang="de-CH" sz="2800" dirty="0" err="1"/>
              <a:t>dalla</a:t>
            </a:r>
            <a:r>
              <a:rPr lang="de-CH" sz="2800" dirty="0"/>
              <a:t> </a:t>
            </a:r>
            <a:r>
              <a:rPr lang="de-CH" sz="2800" dirty="0" err="1"/>
              <a:t>rete</a:t>
            </a:r>
            <a:r>
              <a:rPr lang="de-CH" sz="2800" dirty="0"/>
              <a:t> </a:t>
            </a:r>
            <a:r>
              <a:rPr lang="de-CH" sz="2800" dirty="0" err="1"/>
              <a:t>cellulare</a:t>
            </a:r>
            <a:r>
              <a:rPr lang="de-CH" sz="2800" dirty="0"/>
              <a:t>.</a:t>
            </a:r>
          </a:p>
          <a:p>
            <a:pPr marL="358775" indent="-358775">
              <a:buFontTx/>
              <a:buChar char="-"/>
            </a:pPr>
            <a:r>
              <a:rPr lang="de-CH" sz="2800" dirty="0"/>
              <a:t>Per </a:t>
            </a:r>
            <a:r>
              <a:rPr lang="de-CH" sz="2800" dirty="0" err="1"/>
              <a:t>lo</a:t>
            </a:r>
            <a:r>
              <a:rPr lang="de-CH" sz="2800" dirty="0"/>
              <a:t> </a:t>
            </a:r>
            <a:r>
              <a:rPr lang="de-CH" sz="2800" dirty="0" err="1"/>
              <a:t>scambio</a:t>
            </a:r>
            <a:r>
              <a:rPr lang="de-CH" sz="2800" dirty="0"/>
              <a:t> di </a:t>
            </a:r>
            <a:r>
              <a:rPr lang="de-CH" sz="2800" dirty="0" err="1"/>
              <a:t>dati</a:t>
            </a:r>
            <a:r>
              <a:rPr lang="de-CH" sz="2800" dirty="0"/>
              <a:t> è </a:t>
            </a:r>
            <a:r>
              <a:rPr lang="de-CH" sz="2800" dirty="0" err="1"/>
              <a:t>necessaria</a:t>
            </a:r>
            <a:r>
              <a:rPr lang="de-CH" sz="2800" dirty="0"/>
              <a:t> la </a:t>
            </a:r>
            <a:r>
              <a:rPr lang="de-CH" sz="2800" dirty="0" err="1"/>
              <a:t>rete</a:t>
            </a:r>
            <a:r>
              <a:rPr lang="de-CH" sz="2800" dirty="0"/>
              <a:t> </a:t>
            </a:r>
            <a:r>
              <a:rPr lang="de-CH" sz="2800" dirty="0" err="1"/>
              <a:t>cellulare</a:t>
            </a:r>
            <a:r>
              <a:rPr lang="de-CH" sz="2800" dirty="0"/>
              <a:t>.</a:t>
            </a:r>
          </a:p>
        </p:txBody>
      </p:sp>
      <p:sp>
        <p:nvSpPr>
          <p:cNvPr id="3" name="Titel 2"/>
          <p:cNvSpPr>
            <a:spLocks noGrp="1"/>
          </p:cNvSpPr>
          <p:nvPr>
            <p:ph type="title"/>
          </p:nvPr>
        </p:nvSpPr>
        <p:spPr/>
        <p:txBody>
          <a:bodyPr>
            <a:normAutofit/>
          </a:bodyPr>
          <a:lstStyle/>
          <a:p>
            <a:r>
              <a:rPr lang="de-CH" dirty="0"/>
              <a:t>GPS - </a:t>
            </a:r>
            <a:r>
              <a:rPr lang="de-CH" dirty="0" err="1"/>
              <a:t>Sintesi</a:t>
            </a:r>
            <a:endParaRPr lang="de-CH" dirty="0"/>
          </a:p>
        </p:txBody>
      </p:sp>
    </p:spTree>
    <p:extLst>
      <p:ext uri="{BB962C8B-B14F-4D97-AF65-F5344CB8AC3E}">
        <p14:creationId xmlns:p14="http://schemas.microsoft.com/office/powerpoint/2010/main" val="633745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QField</a:t>
            </a:r>
            <a:r>
              <a:rPr lang="de-CH" dirty="0"/>
              <a:t>-App</a:t>
            </a:r>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7" name="Grafik 6">
            <a:extLst>
              <a:ext uri="{FF2B5EF4-FFF2-40B4-BE49-F238E27FC236}">
                <a16:creationId xmlns:a16="http://schemas.microsoft.com/office/drawing/2014/main" id="{C65E8461-DC48-7B3B-4E77-261040657C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6240" y="482581"/>
            <a:ext cx="2651777" cy="5892838"/>
          </a:xfrm>
          <a:prstGeom prst="rect">
            <a:avLst/>
          </a:prstGeom>
        </p:spPr>
      </p:pic>
      <p:pic>
        <p:nvPicPr>
          <p:cNvPr id="1026" name="Picture 2" descr="QField - Efficient field work built for QGIS">
            <a:extLst>
              <a:ext uri="{FF2B5EF4-FFF2-40B4-BE49-F238E27FC236}">
                <a16:creationId xmlns:a16="http://schemas.microsoft.com/office/drawing/2014/main" id="{9EBA7719-4221-2AFA-275E-2AFE478EF7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3432" y="3068960"/>
            <a:ext cx="6312024" cy="215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191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eck 16">
            <a:extLst>
              <a:ext uri="{FF2B5EF4-FFF2-40B4-BE49-F238E27FC236}">
                <a16:creationId xmlns:a16="http://schemas.microsoft.com/office/drawing/2014/main" id="{3135165F-C337-1642-5E09-7B5918A05BFA}"/>
              </a:ext>
            </a:extLst>
          </p:cNvPr>
          <p:cNvSpPr/>
          <p:nvPr/>
        </p:nvSpPr>
        <p:spPr>
          <a:xfrm>
            <a:off x="553453" y="2364577"/>
            <a:ext cx="7342747" cy="2360567"/>
          </a:xfrm>
          <a:prstGeom prst="rect">
            <a:avLst/>
          </a:prstGeom>
          <a:ln w="38100"/>
        </p:spPr>
        <p:style>
          <a:lnRef idx="2">
            <a:schemeClr val="dk1"/>
          </a:lnRef>
          <a:fillRef idx="1">
            <a:schemeClr val="lt1"/>
          </a:fillRef>
          <a:effectRef idx="0">
            <a:schemeClr val="dk1"/>
          </a:effectRef>
          <a:fontRef idx="minor">
            <a:schemeClr val="dk1"/>
          </a:fontRef>
        </p:style>
        <p:txBody>
          <a:bodyPr rtlCol="0" anchor="ctr"/>
          <a:lstStyle/>
          <a:p>
            <a:pPr algn="ctr"/>
            <a:endParaRPr lang="de-CH"/>
          </a:p>
        </p:txBody>
      </p:sp>
      <p:sp>
        <p:nvSpPr>
          <p:cNvPr id="2" name="Titel 1">
            <a:extLst>
              <a:ext uri="{FF2B5EF4-FFF2-40B4-BE49-F238E27FC236}">
                <a16:creationId xmlns:a16="http://schemas.microsoft.com/office/drawing/2014/main" id="{2E10DB19-783C-3A8A-A194-54D0BF4C173B}"/>
              </a:ext>
            </a:extLst>
          </p:cNvPr>
          <p:cNvSpPr>
            <a:spLocks noGrp="1"/>
          </p:cNvSpPr>
          <p:nvPr>
            <p:ph type="title"/>
          </p:nvPr>
        </p:nvSpPr>
        <p:spPr/>
        <p:txBody>
          <a:bodyPr/>
          <a:lstStyle/>
          <a:p>
            <a:r>
              <a:rPr lang="de-CH" dirty="0" err="1"/>
              <a:t>Sistema</a:t>
            </a:r>
            <a:r>
              <a:rPr lang="de-CH" dirty="0"/>
              <a:t> </a:t>
            </a:r>
            <a:r>
              <a:rPr lang="de-CH" dirty="0" err="1"/>
              <a:t>informativo</a:t>
            </a:r>
            <a:r>
              <a:rPr lang="de-CH" dirty="0"/>
              <a:t> </a:t>
            </a:r>
            <a:r>
              <a:rPr lang="de-CH" dirty="0" err="1"/>
              <a:t>geografico</a:t>
            </a:r>
            <a:endParaRPr lang="de-CH" dirty="0"/>
          </a:p>
        </p:txBody>
      </p:sp>
      <p:sp>
        <p:nvSpPr>
          <p:cNvPr id="4" name="Foliennummernplatzhalter 3">
            <a:extLst>
              <a:ext uri="{FF2B5EF4-FFF2-40B4-BE49-F238E27FC236}">
                <a16:creationId xmlns:a16="http://schemas.microsoft.com/office/drawing/2014/main" id="{F59F73B4-F2A3-449B-C186-0925CAE1CE2B}"/>
              </a:ext>
            </a:extLst>
          </p:cNvPr>
          <p:cNvSpPr>
            <a:spLocks noGrp="1"/>
          </p:cNvSpPr>
          <p:nvPr>
            <p:ph type="sldNum" sz="quarter" idx="12"/>
          </p:nvPr>
        </p:nvSpPr>
        <p:spPr/>
        <p:txBody>
          <a:bodyPr/>
          <a:lstStyle/>
          <a:p>
            <a:fld id="{442AD375-037F-43D0-B059-5172DA06796A}" type="slidenum">
              <a:rPr lang="de-CH" smtClean="0"/>
              <a:pPr/>
              <a:t>13</a:t>
            </a:fld>
            <a:endParaRPr lang="de-CH" dirty="0"/>
          </a:p>
        </p:txBody>
      </p:sp>
      <p:pic>
        <p:nvPicPr>
          <p:cNvPr id="6" name="Grafik 5">
            <a:extLst>
              <a:ext uri="{FF2B5EF4-FFF2-40B4-BE49-F238E27FC236}">
                <a16:creationId xmlns:a16="http://schemas.microsoft.com/office/drawing/2014/main" id="{5BEC7853-F919-EB74-6F10-B86A74436B83}"/>
              </a:ext>
            </a:extLst>
          </p:cNvPr>
          <p:cNvPicPr>
            <a:picLocks noChangeAspect="1"/>
          </p:cNvPicPr>
          <p:nvPr/>
        </p:nvPicPr>
        <p:blipFill>
          <a:blip r:embed="rId3"/>
          <a:srcRect t="40021"/>
          <a:stretch>
            <a:fillRect/>
          </a:stretch>
        </p:blipFill>
        <p:spPr>
          <a:xfrm>
            <a:off x="553453" y="4797151"/>
            <a:ext cx="11087685" cy="11870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feld 6">
            <a:extLst>
              <a:ext uri="{FF2B5EF4-FFF2-40B4-BE49-F238E27FC236}">
                <a16:creationId xmlns:a16="http://schemas.microsoft.com/office/drawing/2014/main" id="{AA8F3A20-0545-7CE8-5A58-43873C3D3697}"/>
              </a:ext>
            </a:extLst>
          </p:cNvPr>
          <p:cNvSpPr txBox="1"/>
          <p:nvPr/>
        </p:nvSpPr>
        <p:spPr>
          <a:xfrm>
            <a:off x="1224347" y="5008382"/>
            <a:ext cx="9887322" cy="830997"/>
          </a:xfrm>
          <a:prstGeom prst="rect">
            <a:avLst/>
          </a:prstGeom>
          <a:noFill/>
        </p:spPr>
        <p:txBody>
          <a:bodyPr wrap="none" lIns="0" tIns="0" rIns="0" bIns="0" rtlCol="0">
            <a:spAutoFit/>
          </a:bodyPr>
          <a:lstStyle/>
          <a:p>
            <a:r>
              <a:rPr lang="de-CH" sz="5400" b="1" dirty="0">
                <a:ln w="9525">
                  <a:solidFill>
                    <a:schemeClr val="bg1"/>
                  </a:solidFill>
                  <a:prstDash val="solid"/>
                </a:ln>
                <a:effectLst>
                  <a:outerShdw blurRad="12700" dist="38100" dir="2700000" algn="tl" rotWithShape="0">
                    <a:schemeClr val="bg1">
                      <a:lumMod val="50000"/>
                    </a:schemeClr>
                  </a:outerShdw>
                </a:effectLst>
              </a:rPr>
              <a:t>GIS – Geoinformationssystem</a:t>
            </a:r>
          </a:p>
        </p:txBody>
      </p:sp>
      <p:pic>
        <p:nvPicPr>
          <p:cNvPr id="10" name="Grafik 9">
            <a:extLst>
              <a:ext uri="{FF2B5EF4-FFF2-40B4-BE49-F238E27FC236}">
                <a16:creationId xmlns:a16="http://schemas.microsoft.com/office/drawing/2014/main" id="{4228AA0B-F6B6-A953-21F7-95C93B80AD2F}"/>
              </a:ext>
            </a:extLst>
          </p:cNvPr>
          <p:cNvPicPr>
            <a:picLocks noChangeAspect="1"/>
          </p:cNvPicPr>
          <p:nvPr/>
        </p:nvPicPr>
        <p:blipFill>
          <a:blip r:embed="rId4"/>
          <a:stretch>
            <a:fillRect/>
          </a:stretch>
        </p:blipFill>
        <p:spPr>
          <a:xfrm>
            <a:off x="747205" y="3166027"/>
            <a:ext cx="3334215" cy="1343212"/>
          </a:xfrm>
          <a:prstGeom prst="rect">
            <a:avLst/>
          </a:prstGeom>
        </p:spPr>
      </p:pic>
      <p:pic>
        <p:nvPicPr>
          <p:cNvPr id="12" name="Grafik 11">
            <a:extLst>
              <a:ext uri="{FF2B5EF4-FFF2-40B4-BE49-F238E27FC236}">
                <a16:creationId xmlns:a16="http://schemas.microsoft.com/office/drawing/2014/main" id="{A3558CC9-C4A8-C2EC-309E-E16E1FB80A8A}"/>
              </a:ext>
            </a:extLst>
          </p:cNvPr>
          <p:cNvPicPr>
            <a:picLocks noChangeAspect="1"/>
          </p:cNvPicPr>
          <p:nvPr/>
        </p:nvPicPr>
        <p:blipFill>
          <a:blip r:embed="rId5"/>
          <a:stretch>
            <a:fillRect/>
          </a:stretch>
        </p:blipFill>
        <p:spPr>
          <a:xfrm>
            <a:off x="3061406" y="2047570"/>
            <a:ext cx="2852296" cy="902552"/>
          </a:xfrm>
          <a:prstGeom prst="rect">
            <a:avLst/>
          </a:prstGeom>
        </p:spPr>
      </p:pic>
      <p:pic>
        <p:nvPicPr>
          <p:cNvPr id="14" name="Grafik 13">
            <a:extLst>
              <a:ext uri="{FF2B5EF4-FFF2-40B4-BE49-F238E27FC236}">
                <a16:creationId xmlns:a16="http://schemas.microsoft.com/office/drawing/2014/main" id="{F1462DC6-4CB4-6463-C196-C364B2ECEBD2}"/>
              </a:ext>
            </a:extLst>
          </p:cNvPr>
          <p:cNvPicPr>
            <a:picLocks noChangeAspect="1"/>
          </p:cNvPicPr>
          <p:nvPr/>
        </p:nvPicPr>
        <p:blipFill>
          <a:blip r:embed="rId6"/>
          <a:stretch>
            <a:fillRect/>
          </a:stretch>
        </p:blipFill>
        <p:spPr>
          <a:xfrm>
            <a:off x="4275173" y="3141952"/>
            <a:ext cx="1638529" cy="1343212"/>
          </a:xfrm>
          <a:prstGeom prst="rect">
            <a:avLst/>
          </a:prstGeom>
        </p:spPr>
      </p:pic>
      <p:pic>
        <p:nvPicPr>
          <p:cNvPr id="16" name="Grafik 15">
            <a:extLst>
              <a:ext uri="{FF2B5EF4-FFF2-40B4-BE49-F238E27FC236}">
                <a16:creationId xmlns:a16="http://schemas.microsoft.com/office/drawing/2014/main" id="{7C793BCF-45B1-AAA6-B792-8EBB666CF7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68008" y="2976653"/>
            <a:ext cx="1436838" cy="1436838"/>
          </a:xfrm>
          <a:prstGeom prst="rect">
            <a:avLst/>
          </a:prstGeom>
        </p:spPr>
      </p:pic>
      <p:pic>
        <p:nvPicPr>
          <p:cNvPr id="19" name="Grafik 18">
            <a:extLst>
              <a:ext uri="{FF2B5EF4-FFF2-40B4-BE49-F238E27FC236}">
                <a16:creationId xmlns:a16="http://schemas.microsoft.com/office/drawing/2014/main" id="{1DDB43F2-E3B0-6AEE-75CB-B367D9F2F28D}"/>
              </a:ext>
            </a:extLst>
          </p:cNvPr>
          <p:cNvPicPr>
            <a:picLocks noChangeAspect="1"/>
          </p:cNvPicPr>
          <p:nvPr/>
        </p:nvPicPr>
        <p:blipFill>
          <a:blip r:embed="rId8"/>
          <a:stretch>
            <a:fillRect/>
          </a:stretch>
        </p:blipFill>
        <p:spPr>
          <a:xfrm rot="16200000">
            <a:off x="7075957" y="3247321"/>
            <a:ext cx="2360566" cy="576065"/>
          </a:xfrm>
          <a:prstGeom prst="rect">
            <a:avLst/>
          </a:prstGeom>
        </p:spPr>
      </p:pic>
      <p:pic>
        <p:nvPicPr>
          <p:cNvPr id="21" name="Grafik 20">
            <a:extLst>
              <a:ext uri="{FF2B5EF4-FFF2-40B4-BE49-F238E27FC236}">
                <a16:creationId xmlns:a16="http://schemas.microsoft.com/office/drawing/2014/main" id="{ADDD6B53-D651-E4F0-09F4-7AD2131E413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94806" y="2226554"/>
            <a:ext cx="2529840" cy="2529840"/>
          </a:xfrm>
          <a:prstGeom prst="rect">
            <a:avLst/>
          </a:prstGeom>
        </p:spPr>
      </p:pic>
      <p:sp>
        <p:nvSpPr>
          <p:cNvPr id="22" name="Textfeld 21">
            <a:extLst>
              <a:ext uri="{FF2B5EF4-FFF2-40B4-BE49-F238E27FC236}">
                <a16:creationId xmlns:a16="http://schemas.microsoft.com/office/drawing/2014/main" id="{2AF81719-C0B4-1E9E-417A-83A70ADA0D10}"/>
              </a:ext>
            </a:extLst>
          </p:cNvPr>
          <p:cNvSpPr txBox="1"/>
          <p:nvPr/>
        </p:nvSpPr>
        <p:spPr>
          <a:xfrm>
            <a:off x="4235588" y="4296675"/>
            <a:ext cx="1678114" cy="369332"/>
          </a:xfrm>
          <a:prstGeom prst="rect">
            <a:avLst/>
          </a:prstGeom>
          <a:noFill/>
        </p:spPr>
        <p:txBody>
          <a:bodyPr wrap="square" lIns="0" tIns="0" rIns="0" bIns="0" rtlCol="0">
            <a:spAutoFit/>
          </a:bodyPr>
          <a:lstStyle/>
          <a:p>
            <a:r>
              <a:rPr lang="de-CH" sz="2400" dirty="0"/>
              <a:t>QGIS-Cloud</a:t>
            </a:r>
          </a:p>
        </p:txBody>
      </p:sp>
      <p:sp>
        <p:nvSpPr>
          <p:cNvPr id="24" name="Textfeld 23">
            <a:extLst>
              <a:ext uri="{FF2B5EF4-FFF2-40B4-BE49-F238E27FC236}">
                <a16:creationId xmlns:a16="http://schemas.microsoft.com/office/drawing/2014/main" id="{4FFCC8E2-147C-2FEE-B04E-9BE68D6EE5FD}"/>
              </a:ext>
            </a:extLst>
          </p:cNvPr>
          <p:cNvSpPr txBox="1"/>
          <p:nvPr/>
        </p:nvSpPr>
        <p:spPr>
          <a:xfrm>
            <a:off x="6096000" y="4303596"/>
            <a:ext cx="1678114" cy="369332"/>
          </a:xfrm>
          <a:prstGeom prst="rect">
            <a:avLst/>
          </a:prstGeom>
          <a:noFill/>
        </p:spPr>
        <p:txBody>
          <a:bodyPr wrap="square" lIns="0" tIns="0" rIns="0" bIns="0" rtlCol="0">
            <a:spAutoFit/>
          </a:bodyPr>
          <a:lstStyle/>
          <a:p>
            <a:r>
              <a:rPr lang="de-CH" sz="2400" dirty="0" err="1"/>
              <a:t>QField</a:t>
            </a:r>
            <a:r>
              <a:rPr lang="de-CH" sz="2400" dirty="0"/>
              <a:t>-App</a:t>
            </a:r>
          </a:p>
        </p:txBody>
      </p:sp>
    </p:spTree>
    <p:extLst>
      <p:ext uri="{BB962C8B-B14F-4D97-AF65-F5344CB8AC3E}">
        <p14:creationId xmlns:p14="http://schemas.microsoft.com/office/powerpoint/2010/main" val="390944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1+#ppt_w/2"/>
                                          </p:val>
                                        </p:tav>
                                        <p:tav tm="100000">
                                          <p:val>
                                            <p:strVal val="#ppt_x"/>
                                          </p:val>
                                        </p:tav>
                                      </p:tavLst>
                                    </p:anim>
                                    <p:anim calcmode="lin" valueType="num">
                                      <p:cBhvr additive="base">
                                        <p:cTn id="12" dur="500" fill="hold"/>
                                        <p:tgtEl>
                                          <p:spTgt spid="22"/>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1+#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2"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4C921-34B4-2F41-45D6-FCEFF6195736}"/>
              </a:ext>
            </a:extLst>
          </p:cNvPr>
          <p:cNvSpPr>
            <a:spLocks noGrp="1"/>
          </p:cNvSpPr>
          <p:nvPr>
            <p:ph type="title"/>
          </p:nvPr>
        </p:nvSpPr>
        <p:spPr/>
        <p:txBody>
          <a:bodyPr/>
          <a:lstStyle/>
          <a:p>
            <a:r>
              <a:rPr lang="en-US" dirty="0" err="1"/>
              <a:t>QField</a:t>
            </a:r>
            <a:r>
              <a:rPr lang="en-US" dirty="0"/>
              <a:t>-App: Download – </a:t>
            </a:r>
            <a:r>
              <a:rPr lang="en-US" dirty="0" err="1"/>
              <a:t>Installazione</a:t>
            </a:r>
            <a:r>
              <a:rPr lang="en-US" dirty="0"/>
              <a:t> – </a:t>
            </a:r>
            <a:r>
              <a:rPr lang="en-US" dirty="0" err="1"/>
              <a:t>Iscrizione</a:t>
            </a:r>
            <a:r>
              <a:rPr lang="en-US" dirty="0"/>
              <a:t> </a:t>
            </a:r>
          </a:p>
        </p:txBody>
      </p:sp>
      <p:sp>
        <p:nvSpPr>
          <p:cNvPr id="4" name="Slide Number Placeholder 3">
            <a:extLst>
              <a:ext uri="{FF2B5EF4-FFF2-40B4-BE49-F238E27FC236}">
                <a16:creationId xmlns:a16="http://schemas.microsoft.com/office/drawing/2014/main" id="{7F004C4A-5402-C5DD-197F-926F2558DC35}"/>
              </a:ext>
            </a:extLst>
          </p:cNvPr>
          <p:cNvSpPr>
            <a:spLocks noGrp="1"/>
          </p:cNvSpPr>
          <p:nvPr>
            <p:ph type="sldNum" sz="quarter" idx="12"/>
          </p:nvPr>
        </p:nvSpPr>
        <p:spPr/>
        <p:txBody>
          <a:bodyPr/>
          <a:lstStyle/>
          <a:p>
            <a:fld id="{442AD375-037F-43D0-B059-5172DA06796A}" type="slidenum">
              <a:rPr lang="de-CH" smtClean="0"/>
              <a:pPr/>
              <a:t>14</a:t>
            </a:fld>
            <a:endParaRPr lang="de-CH"/>
          </a:p>
        </p:txBody>
      </p:sp>
      <p:sp>
        <p:nvSpPr>
          <p:cNvPr id="6" name="Textfeld 5">
            <a:extLst>
              <a:ext uri="{FF2B5EF4-FFF2-40B4-BE49-F238E27FC236}">
                <a16:creationId xmlns:a16="http://schemas.microsoft.com/office/drawing/2014/main" id="{37A64538-CCE6-A6B5-CECA-59D97491E19C}"/>
              </a:ext>
            </a:extLst>
          </p:cNvPr>
          <p:cNvSpPr txBox="1"/>
          <p:nvPr/>
        </p:nvSpPr>
        <p:spPr>
          <a:xfrm>
            <a:off x="601883" y="2352675"/>
            <a:ext cx="4438891" cy="369332"/>
          </a:xfrm>
          <a:prstGeom prst="rect">
            <a:avLst/>
          </a:prstGeom>
          <a:noFill/>
        </p:spPr>
        <p:txBody>
          <a:bodyPr wrap="square" lIns="0" tIns="0" rIns="0" bIns="0" rtlCol="0">
            <a:spAutoFit/>
          </a:bodyPr>
          <a:lstStyle/>
          <a:p>
            <a:r>
              <a:rPr lang="de-DE" sz="2400" dirty="0"/>
              <a:t>Google Play per Android</a:t>
            </a:r>
            <a:endParaRPr lang="de-CH" sz="2400" dirty="0"/>
          </a:p>
        </p:txBody>
      </p:sp>
      <p:sp>
        <p:nvSpPr>
          <p:cNvPr id="7" name="Textfeld 6">
            <a:extLst>
              <a:ext uri="{FF2B5EF4-FFF2-40B4-BE49-F238E27FC236}">
                <a16:creationId xmlns:a16="http://schemas.microsoft.com/office/drawing/2014/main" id="{B7D229C1-6273-65A6-8BD2-798570318763}"/>
              </a:ext>
            </a:extLst>
          </p:cNvPr>
          <p:cNvSpPr txBox="1"/>
          <p:nvPr/>
        </p:nvSpPr>
        <p:spPr>
          <a:xfrm>
            <a:off x="6096000" y="2352675"/>
            <a:ext cx="4337872" cy="369332"/>
          </a:xfrm>
          <a:prstGeom prst="rect">
            <a:avLst/>
          </a:prstGeom>
          <a:noFill/>
        </p:spPr>
        <p:txBody>
          <a:bodyPr wrap="square" lIns="0" tIns="0" rIns="0" bIns="0" rtlCol="0">
            <a:spAutoFit/>
          </a:bodyPr>
          <a:lstStyle/>
          <a:p>
            <a:r>
              <a:rPr lang="de-DE" sz="2400" dirty="0"/>
              <a:t>App Store für iOS</a:t>
            </a:r>
            <a:endParaRPr lang="de-CH" sz="2400" dirty="0"/>
          </a:p>
        </p:txBody>
      </p:sp>
      <p:pic>
        <p:nvPicPr>
          <p:cNvPr id="9" name="Grafik 8">
            <a:extLst>
              <a:ext uri="{FF2B5EF4-FFF2-40B4-BE49-F238E27FC236}">
                <a16:creationId xmlns:a16="http://schemas.microsoft.com/office/drawing/2014/main" id="{AB1708A7-DBA6-8B90-6EED-B296A421FDA5}"/>
              </a:ext>
            </a:extLst>
          </p:cNvPr>
          <p:cNvPicPr>
            <a:picLocks noChangeAspect="1"/>
          </p:cNvPicPr>
          <p:nvPr/>
        </p:nvPicPr>
        <p:blipFill>
          <a:blip r:embed="rId3"/>
          <a:stretch>
            <a:fillRect/>
          </a:stretch>
        </p:blipFill>
        <p:spPr>
          <a:xfrm>
            <a:off x="6096000" y="3370693"/>
            <a:ext cx="2644877" cy="2644877"/>
          </a:xfrm>
          <a:prstGeom prst="rect">
            <a:avLst/>
          </a:prstGeom>
        </p:spPr>
      </p:pic>
      <p:pic>
        <p:nvPicPr>
          <p:cNvPr id="19" name="Grafik 18">
            <a:extLst>
              <a:ext uri="{FF2B5EF4-FFF2-40B4-BE49-F238E27FC236}">
                <a16:creationId xmlns:a16="http://schemas.microsoft.com/office/drawing/2014/main" id="{933784E7-E831-079A-B753-AEFC0E582EAB}"/>
              </a:ext>
            </a:extLst>
          </p:cNvPr>
          <p:cNvPicPr>
            <a:picLocks noChangeAspect="1"/>
          </p:cNvPicPr>
          <p:nvPr/>
        </p:nvPicPr>
        <p:blipFill>
          <a:blip r:embed="rId4"/>
          <a:stretch>
            <a:fillRect/>
          </a:stretch>
        </p:blipFill>
        <p:spPr>
          <a:xfrm>
            <a:off x="550863" y="3428999"/>
            <a:ext cx="2590056" cy="2593831"/>
          </a:xfrm>
          <a:prstGeom prst="rect">
            <a:avLst/>
          </a:prstGeom>
        </p:spPr>
      </p:pic>
    </p:spTree>
    <p:extLst>
      <p:ext uri="{BB962C8B-B14F-4D97-AF65-F5344CB8AC3E}">
        <p14:creationId xmlns:p14="http://schemas.microsoft.com/office/powerpoint/2010/main" val="60548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0E35C818-841E-A714-5AE1-9FCDC2F3EE7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955773" y="2374707"/>
            <a:ext cx="1653749" cy="3600000"/>
          </a:xfrm>
          <a:prstGeom prst="rect">
            <a:avLst/>
          </a:prstGeom>
          <a:ln w="38100">
            <a:solidFill>
              <a:schemeClr val="tx1"/>
            </a:solidFill>
          </a:ln>
        </p:spPr>
      </p:pic>
      <p:sp>
        <p:nvSpPr>
          <p:cNvPr id="2" name="Titel 1">
            <a:extLst>
              <a:ext uri="{FF2B5EF4-FFF2-40B4-BE49-F238E27FC236}">
                <a16:creationId xmlns:a16="http://schemas.microsoft.com/office/drawing/2014/main" id="{30796528-2ED7-6E31-81E9-D50F362CE90D}"/>
              </a:ext>
            </a:extLst>
          </p:cNvPr>
          <p:cNvSpPr>
            <a:spLocks noGrp="1"/>
          </p:cNvSpPr>
          <p:nvPr>
            <p:ph type="title"/>
          </p:nvPr>
        </p:nvSpPr>
        <p:spPr/>
        <p:txBody>
          <a:bodyPr/>
          <a:lstStyle/>
          <a:p>
            <a:r>
              <a:rPr lang="de-DE" dirty="0" err="1"/>
              <a:t>QField</a:t>
            </a:r>
            <a:r>
              <a:rPr lang="de-DE" dirty="0"/>
              <a:t>: </a:t>
            </a:r>
            <a:r>
              <a:rPr lang="de-DE" dirty="0" err="1"/>
              <a:t>Autorizzazione</a:t>
            </a:r>
            <a:r>
              <a:rPr lang="de-DE" dirty="0"/>
              <a:t> per la </a:t>
            </a:r>
            <a:r>
              <a:rPr lang="de-DE" dirty="0" err="1"/>
              <a:t>posizione</a:t>
            </a:r>
            <a:endParaRPr lang="de-CH" dirty="0"/>
          </a:p>
        </p:txBody>
      </p:sp>
      <p:sp>
        <p:nvSpPr>
          <p:cNvPr id="3" name="Inhaltsplatzhalter 2">
            <a:extLst>
              <a:ext uri="{FF2B5EF4-FFF2-40B4-BE49-F238E27FC236}">
                <a16:creationId xmlns:a16="http://schemas.microsoft.com/office/drawing/2014/main" id="{5D9F828A-3A8A-1A37-B563-A42B36909521}"/>
              </a:ext>
            </a:extLst>
          </p:cNvPr>
          <p:cNvSpPr>
            <a:spLocks noGrp="1"/>
          </p:cNvSpPr>
          <p:nvPr>
            <p:ph idx="1"/>
          </p:nvPr>
        </p:nvSpPr>
        <p:spPr>
          <a:xfrm>
            <a:off x="550863" y="2352675"/>
            <a:ext cx="3509073" cy="3765384"/>
          </a:xfrm>
        </p:spPr>
        <p:txBody>
          <a:bodyPr/>
          <a:lstStyle/>
          <a:p>
            <a:pPr algn="l">
              <a:lnSpc>
                <a:spcPct val="100000"/>
              </a:lnSpc>
              <a:spcAft>
                <a:spcPts val="600"/>
              </a:spcAft>
              <a:tabLst>
                <a:tab pos="449263" algn="l"/>
              </a:tabLst>
            </a:pPr>
            <a:r>
              <a:rPr lang="de-CH" sz="2000" spc="20" dirty="0">
                <a:solidFill>
                  <a:srgbClr val="FF0000"/>
                </a:solidFill>
                <a:effectLst/>
                <a:latin typeface="Arial" panose="020B0604020202020204" pitchFamily="34" charset="0"/>
                <a:ea typeface="Arial" panose="020B0604020202020204" pitchFamily="34" charset="0"/>
                <a:cs typeface="Times New Roman" panose="02020603050405020304" pitchFamily="18" charset="0"/>
              </a:rPr>
              <a:t>Android</a:t>
            </a: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Impostazioni</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Apps</a:t>
            </a: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QField</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Autorizzazioni</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Posizione</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Selezionare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il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livello</a:t>
            </a:r>
            <a:r>
              <a:rPr lang="de-CH" sz="2000" spc="20" dirty="0">
                <a:effectLst/>
                <a:latin typeface="Arial" panose="020B0604020202020204" pitchFamily="34" charset="0"/>
                <a:ea typeface="Arial" panose="020B0604020202020204" pitchFamily="34" charset="0"/>
                <a:cs typeface="Times New Roman" panose="02020603050405020304" pitchFamily="18" charset="0"/>
              </a:rPr>
              <a:t> di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autorizzazione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più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alto</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360363" indent="-360363" algn="l">
              <a:lnSpc>
                <a:spcPct val="100000"/>
              </a:lnSpc>
              <a:spcAft>
                <a:spcPts val="4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Attivare«Utilizza</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posizione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precisa</a:t>
            </a:r>
            <a:r>
              <a:rPr lang="de-CH" sz="2000" spc="20" dirty="0">
                <a:effectLst/>
                <a:latin typeface="Arial" panose="020B0604020202020204" pitchFamily="34" charset="0"/>
                <a:ea typeface="Arial" panose="020B0604020202020204" pitchFamily="34" charset="0"/>
                <a:cs typeface="Times New Roman" panose="02020603050405020304" pitchFamily="18" charset="0"/>
              </a:rPr>
              <a:t>»</a:t>
            </a:r>
            <a:endParaRPr lang="de-CH" dirty="0"/>
          </a:p>
        </p:txBody>
      </p:sp>
      <p:sp>
        <p:nvSpPr>
          <p:cNvPr id="4" name="Foliennummernplatzhalter 3">
            <a:extLst>
              <a:ext uri="{FF2B5EF4-FFF2-40B4-BE49-F238E27FC236}">
                <a16:creationId xmlns:a16="http://schemas.microsoft.com/office/drawing/2014/main" id="{7403A5CB-B0D9-2FDA-8107-F60B1C4CC785}"/>
              </a:ext>
            </a:extLst>
          </p:cNvPr>
          <p:cNvSpPr>
            <a:spLocks noGrp="1"/>
          </p:cNvSpPr>
          <p:nvPr>
            <p:ph type="sldNum" sz="quarter" idx="12"/>
          </p:nvPr>
        </p:nvSpPr>
        <p:spPr/>
        <p:txBody>
          <a:bodyPr/>
          <a:lstStyle/>
          <a:p>
            <a:fld id="{442AD375-037F-43D0-B059-5172DA06796A}" type="slidenum">
              <a:rPr lang="de-CH" smtClean="0"/>
              <a:pPr/>
              <a:t>15</a:t>
            </a:fld>
            <a:endParaRPr lang="de-CH"/>
          </a:p>
        </p:txBody>
      </p:sp>
      <p:sp>
        <p:nvSpPr>
          <p:cNvPr id="9" name="Inhaltsplatzhalter 2">
            <a:extLst>
              <a:ext uri="{FF2B5EF4-FFF2-40B4-BE49-F238E27FC236}">
                <a16:creationId xmlns:a16="http://schemas.microsoft.com/office/drawing/2014/main" id="{B126579A-C08F-AEA3-3975-BAB588A8AF24}"/>
              </a:ext>
            </a:extLst>
          </p:cNvPr>
          <p:cNvSpPr txBox="1">
            <a:spLocks/>
          </p:cNvSpPr>
          <p:nvPr/>
        </p:nvSpPr>
        <p:spPr>
          <a:xfrm>
            <a:off x="6096000" y="2358189"/>
            <a:ext cx="3812635"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tabLst>
                <a:tab pos="449263" algn="l"/>
              </a:tabLst>
            </a:pPr>
            <a:r>
              <a:rPr lang="de-CH" sz="2000" spc="20" dirty="0">
                <a:solidFill>
                  <a:srgbClr val="FF0000"/>
                </a:solidFill>
                <a:latin typeface="Arial" panose="020B0604020202020204" pitchFamily="34" charset="0"/>
                <a:ea typeface="Arial" panose="020B0604020202020204" pitchFamily="34" charset="0"/>
                <a:cs typeface="Times New Roman" panose="02020603050405020304" pitchFamily="18" charset="0"/>
              </a:rPr>
              <a:t>iPhone</a:t>
            </a:r>
          </a:p>
          <a:p>
            <a:pPr marL="449263" indent="-449263" algn="l">
              <a:lnSpc>
                <a:spcPct val="100000"/>
              </a:lnSpc>
              <a:spcAft>
                <a:spcPts val="600"/>
              </a:spcAft>
              <a:buFont typeface="Wingdings" panose="05000000000000000000" pitchFamily="2" charset="2"/>
              <a:buChar char="à"/>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Impostazioni</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buFont typeface="Wingdings" panose="05000000000000000000" pitchFamily="2" charset="2"/>
              <a:buChar char="à"/>
            </a:pPr>
            <a:r>
              <a:rPr lang="de-CH" sz="2000" spc="20" dirty="0">
                <a:latin typeface="Arial" panose="020B0604020202020204" pitchFamily="34" charset="0"/>
                <a:ea typeface="Arial" panose="020B0604020202020204" pitchFamily="34" charset="0"/>
                <a:cs typeface="Times New Roman" panose="02020603050405020304" pitchFamily="18" charset="0"/>
              </a:rPr>
              <a:t>Apps</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QField</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Luogo</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pP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p>
          <a:p>
            <a:pPr marL="449263" indent="-449263">
              <a:lnSpc>
                <a:spcPct val="100000"/>
              </a:lnSpc>
              <a:spcAft>
                <a:spcPts val="600"/>
              </a:spcAft>
              <a:buFont typeface="Wingdings" panose="05000000000000000000" pitchFamily="2" charset="2"/>
              <a:buChar char="à"/>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Selezionare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«Sempre» </a:t>
            </a:r>
          </a:p>
          <a:p>
            <a:pPr marL="449263" indent="-449263">
              <a:lnSpc>
                <a:spcPct val="100000"/>
              </a:lnSpc>
              <a:spcAft>
                <a:spcPts val="600"/>
              </a:spcAft>
              <a:buFont typeface="Wingdings" panose="05000000000000000000" pitchFamily="2" charset="2"/>
              <a:buChar char="à"/>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Attivare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Posizione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esatta</a:t>
            </a:r>
            <a:r>
              <a:rPr lang="de-CH" sz="2000" spc="20" dirty="0">
                <a:effectLst/>
                <a:latin typeface="Arial" panose="020B0604020202020204" pitchFamily="34" charset="0"/>
                <a:ea typeface="Arial" panose="020B0604020202020204" pitchFamily="34" charset="0"/>
                <a:cs typeface="Times New Roman" panose="02020603050405020304" pitchFamily="18" charset="0"/>
              </a:rPr>
              <a:t>»</a:t>
            </a:r>
            <a:endParaRPr lang="de-CH" sz="2000" dirty="0"/>
          </a:p>
        </p:txBody>
      </p:sp>
      <p:pic>
        <p:nvPicPr>
          <p:cNvPr id="14" name="Grafik 13">
            <a:extLst>
              <a:ext uri="{FF2B5EF4-FFF2-40B4-BE49-F238E27FC236}">
                <a16:creationId xmlns:a16="http://schemas.microsoft.com/office/drawing/2014/main" id="{F6018D52-03D9-C5B3-59C4-67532E9E3162}"/>
              </a:ext>
            </a:extLst>
          </p:cNvPr>
          <p:cNvPicPr>
            <a:picLocks noChangeAspect="1"/>
          </p:cNvPicPr>
          <p:nvPr/>
        </p:nvPicPr>
        <p:blipFill>
          <a:blip r:embed="rId4"/>
          <a:stretch>
            <a:fillRect/>
          </a:stretch>
        </p:blipFill>
        <p:spPr>
          <a:xfrm>
            <a:off x="4194612" y="2374707"/>
            <a:ext cx="1661142" cy="3600000"/>
          </a:xfrm>
          <a:prstGeom prst="rect">
            <a:avLst/>
          </a:prstGeom>
          <a:ln w="38100">
            <a:solidFill>
              <a:schemeClr val="bg2">
                <a:lumMod val="75000"/>
              </a:schemeClr>
            </a:solidFill>
          </a:ln>
        </p:spPr>
      </p:pic>
    </p:spTree>
    <p:extLst>
      <p:ext uri="{BB962C8B-B14F-4D97-AF65-F5344CB8AC3E}">
        <p14:creationId xmlns:p14="http://schemas.microsoft.com/office/powerpoint/2010/main" val="39870621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EA756F-D04C-2C90-3571-D1C3FC1CB1ED}"/>
              </a:ext>
            </a:extLst>
          </p:cNvPr>
          <p:cNvSpPr>
            <a:spLocks noGrp="1"/>
          </p:cNvSpPr>
          <p:nvPr>
            <p:ph type="title"/>
          </p:nvPr>
        </p:nvSpPr>
        <p:spPr/>
        <p:txBody>
          <a:bodyPr/>
          <a:lstStyle/>
          <a:p>
            <a:r>
              <a:rPr lang="de-DE" sz="3200" dirty="0" err="1"/>
              <a:t>QField</a:t>
            </a:r>
            <a:r>
              <a:rPr lang="de-DE" sz="3200" dirty="0"/>
              <a:t>: </a:t>
            </a:r>
            <a:r>
              <a:rPr lang="de-DE" sz="3200" dirty="0" err="1"/>
              <a:t>Disattivare</a:t>
            </a:r>
            <a:r>
              <a:rPr lang="de-DE" sz="3200" dirty="0"/>
              <a:t> la </a:t>
            </a:r>
            <a:r>
              <a:rPr lang="de-DE" sz="3200" dirty="0" err="1"/>
              <a:t>modalità</a:t>
            </a:r>
            <a:r>
              <a:rPr lang="de-DE" sz="3200" dirty="0"/>
              <a:t> </a:t>
            </a:r>
            <a:r>
              <a:rPr lang="de-DE" sz="3200" dirty="0" err="1"/>
              <a:t>risparmio</a:t>
            </a:r>
            <a:r>
              <a:rPr lang="de-DE" sz="3200" dirty="0"/>
              <a:t> </a:t>
            </a:r>
            <a:r>
              <a:rPr lang="de-DE" sz="3200" dirty="0" err="1"/>
              <a:t>energetico</a:t>
            </a:r>
            <a:r>
              <a:rPr lang="de-DE" sz="3200" dirty="0"/>
              <a:t> </a:t>
            </a:r>
            <a:endParaRPr lang="de-CH" sz="3200" dirty="0"/>
          </a:p>
        </p:txBody>
      </p:sp>
      <p:sp>
        <p:nvSpPr>
          <p:cNvPr id="3" name="Inhaltsplatzhalter 2">
            <a:extLst>
              <a:ext uri="{FF2B5EF4-FFF2-40B4-BE49-F238E27FC236}">
                <a16:creationId xmlns:a16="http://schemas.microsoft.com/office/drawing/2014/main" id="{24511202-8C30-3934-1C05-321365ED0815}"/>
              </a:ext>
            </a:extLst>
          </p:cNvPr>
          <p:cNvSpPr>
            <a:spLocks noGrp="1"/>
          </p:cNvSpPr>
          <p:nvPr>
            <p:ph idx="1"/>
          </p:nvPr>
        </p:nvSpPr>
        <p:spPr>
          <a:xfrm>
            <a:off x="554037" y="2358190"/>
            <a:ext cx="3666667" cy="3633036"/>
          </a:xfrm>
        </p:spPr>
        <p:txBody>
          <a:bodyPr/>
          <a:lstStyle/>
          <a:p>
            <a:pPr>
              <a:lnSpc>
                <a:spcPct val="100000"/>
              </a:lnSpc>
              <a:spcAft>
                <a:spcPts val="600"/>
              </a:spcAft>
            </a:pPr>
            <a:r>
              <a:rPr lang="de-DE" sz="2000" dirty="0">
                <a:solidFill>
                  <a:srgbClr val="FF0000"/>
                </a:solidFill>
              </a:rPr>
              <a:t>Android</a:t>
            </a:r>
          </a:p>
          <a:p>
            <a:pPr marL="449263" indent="-449263" algn="l">
              <a:lnSpc>
                <a:spcPct val="100000"/>
              </a:lnSpc>
              <a:spcAft>
                <a:spcPts val="6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Impostazioni</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buFont typeface="Wingdings" panose="05000000000000000000" pitchFamily="2" charset="2"/>
              <a:buChar char="à"/>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Mautenzione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batteria</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buFont typeface="Wingdings" panose="05000000000000000000" pitchFamily="2" charset="2"/>
              <a:buChar char="à"/>
              <a:tabLst>
                <a:tab pos="449263" algn="l"/>
              </a:tabLst>
            </a:pPr>
            <a:r>
              <a:rPr lang="de-CH" sz="2000" spc="20" dirty="0" err="1">
                <a:effectLst/>
                <a:latin typeface="Arial" panose="020B0604020202020204" pitchFamily="34" charset="0"/>
                <a:ea typeface="Arial" panose="020B0604020202020204" pitchFamily="34" charset="0"/>
                <a:cs typeface="Times New Roman" panose="02020603050405020304" pitchFamily="18" charset="0"/>
              </a:rPr>
              <a:t>Batteria</a:t>
            </a:r>
            <a:br>
              <a:rPr lang="de-CH" sz="2000" spc="20" dirty="0">
                <a:effectLst/>
                <a:latin typeface="Arial" panose="020B0604020202020204" pitchFamily="34" charset="0"/>
                <a:ea typeface="Arial" panose="020B0604020202020204" pitchFamily="34" charset="0"/>
                <a:cs typeface="Times New Roman" panose="02020603050405020304" pitchFamily="18" charset="0"/>
              </a:rPr>
            </a:b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449263" indent="-449263" algn="l">
              <a:lnSpc>
                <a:spcPct val="100000"/>
              </a:lnSpc>
              <a:spcAft>
                <a:spcPts val="600"/>
              </a:spcAft>
              <a:tabLst>
                <a:tab pos="449263" algn="l"/>
              </a:tabLst>
            </a:pPr>
            <a:r>
              <a:rPr lang="de-CH" sz="2000" spc="20" dirty="0">
                <a:effectLst/>
                <a:latin typeface="Arial" panose="020B0604020202020204" pitchFamily="34" charset="0"/>
                <a:ea typeface="Arial" panose="020B0604020202020204" pitchFamily="34" charset="0"/>
                <a:cs typeface="Times New Roman" panose="02020603050405020304" pitchFamily="18" charset="0"/>
                <a:sym typeface="Wingdings" panose="05000000000000000000" pitchFamily="2" charset="2"/>
              </a:rPr>
              <a:t></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Disattivare</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Risparmio</a:t>
            </a:r>
            <a:r>
              <a:rPr lang="de-CH" sz="2000" spc="20" dirty="0">
                <a:effectLst/>
                <a:latin typeface="Arial" panose="020B0604020202020204" pitchFamily="34" charset="0"/>
                <a:ea typeface="Arial" panose="020B0604020202020204" pitchFamily="34" charset="0"/>
                <a:cs typeface="Times New Roman" panose="02020603050405020304" pitchFamily="18" charset="0"/>
              </a:rPr>
              <a:t> </a:t>
            </a:r>
            <a:r>
              <a:rPr lang="de-CH" sz="2000" spc="20" dirty="0" err="1">
                <a:effectLst/>
                <a:latin typeface="Arial" panose="020B0604020202020204" pitchFamily="34" charset="0"/>
                <a:ea typeface="Arial" panose="020B0604020202020204" pitchFamily="34" charset="0"/>
                <a:cs typeface="Times New Roman" panose="02020603050405020304" pitchFamily="18" charset="0"/>
              </a:rPr>
              <a:t>energetico</a:t>
            </a:r>
            <a:r>
              <a:rPr lang="de-CH" sz="2000" spc="20" dirty="0">
                <a:effectLst/>
                <a:latin typeface="Arial" panose="020B0604020202020204" pitchFamily="34" charset="0"/>
                <a:ea typeface="Arial" panose="020B0604020202020204" pitchFamily="34" charset="0"/>
                <a:cs typeface="Times New Roman" panose="02020603050405020304" pitchFamily="18" charset="0"/>
              </a:rPr>
              <a:t>»</a:t>
            </a:r>
            <a:endParaRPr lang="de-CH" dirty="0"/>
          </a:p>
        </p:txBody>
      </p:sp>
      <p:sp>
        <p:nvSpPr>
          <p:cNvPr id="4" name="Foliennummernplatzhalter 3">
            <a:extLst>
              <a:ext uri="{FF2B5EF4-FFF2-40B4-BE49-F238E27FC236}">
                <a16:creationId xmlns:a16="http://schemas.microsoft.com/office/drawing/2014/main" id="{C502E94F-2C6D-6E6E-538B-D2F0FA8B8498}"/>
              </a:ext>
            </a:extLst>
          </p:cNvPr>
          <p:cNvSpPr>
            <a:spLocks noGrp="1"/>
          </p:cNvSpPr>
          <p:nvPr>
            <p:ph type="sldNum" sz="quarter" idx="12"/>
          </p:nvPr>
        </p:nvSpPr>
        <p:spPr/>
        <p:txBody>
          <a:bodyPr/>
          <a:lstStyle/>
          <a:p>
            <a:fld id="{442AD375-037F-43D0-B059-5172DA06796A}" type="slidenum">
              <a:rPr lang="de-CH" smtClean="0"/>
              <a:pPr/>
              <a:t>16</a:t>
            </a:fld>
            <a:endParaRPr lang="de-CH"/>
          </a:p>
        </p:txBody>
      </p:sp>
      <p:pic>
        <p:nvPicPr>
          <p:cNvPr id="5" name="Grafik 4" descr="Ein Bild, das Text, Screenshot, Handy, mobiles Gerät enthält.&#10;&#10;Automatisch generierte Beschreibung">
            <a:extLst>
              <a:ext uri="{FF2B5EF4-FFF2-40B4-BE49-F238E27FC236}">
                <a16:creationId xmlns:a16="http://schemas.microsoft.com/office/drawing/2014/main" id="{D8C3B793-B39C-8EFB-4F06-39D1925B97DB}"/>
              </a:ext>
            </a:extLst>
          </p:cNvPr>
          <p:cNvPicPr>
            <a:picLocks noChangeAspect="1"/>
          </p:cNvPicPr>
          <p:nvPr/>
        </p:nvPicPr>
        <p:blipFill>
          <a:blip r:embed="rId3"/>
          <a:stretch>
            <a:fillRect/>
          </a:stretch>
        </p:blipFill>
        <p:spPr>
          <a:xfrm>
            <a:off x="4262034" y="2298257"/>
            <a:ext cx="1777688" cy="3692968"/>
          </a:xfrm>
          <a:prstGeom prst="rect">
            <a:avLst/>
          </a:prstGeom>
        </p:spPr>
      </p:pic>
      <p:sp>
        <p:nvSpPr>
          <p:cNvPr id="7" name="Inhaltsplatzhalter 2">
            <a:extLst>
              <a:ext uri="{FF2B5EF4-FFF2-40B4-BE49-F238E27FC236}">
                <a16:creationId xmlns:a16="http://schemas.microsoft.com/office/drawing/2014/main" id="{F9CBB3D5-23A0-A69B-E9B7-92876C8BCEEC}"/>
              </a:ext>
            </a:extLst>
          </p:cNvPr>
          <p:cNvSpPr txBox="1">
            <a:spLocks/>
          </p:cNvSpPr>
          <p:nvPr/>
        </p:nvSpPr>
        <p:spPr>
          <a:xfrm>
            <a:off x="6469241" y="2358190"/>
            <a:ext cx="3140355" cy="3633036"/>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pPr>
            <a:r>
              <a:rPr lang="de-DE" sz="2000" dirty="0">
                <a:solidFill>
                  <a:srgbClr val="FF0000"/>
                </a:solidFill>
              </a:rPr>
              <a:t>iPhone</a:t>
            </a:r>
          </a:p>
          <a:p>
            <a:pPr marL="449263" indent="-449263">
              <a:lnSpc>
                <a:spcPct val="100000"/>
              </a:lnSpc>
              <a:spcAft>
                <a:spcPts val="600"/>
              </a:spcAft>
              <a:buFont typeface="Wingdings" panose="05000000000000000000" pitchFamily="2" charset="2"/>
              <a:buChar char="à"/>
              <a:tabLst>
                <a:tab pos="449263" algn="l"/>
              </a:tabLst>
            </a:pPr>
            <a:r>
              <a:rPr lang="de-CH" sz="2000" spc="20" dirty="0" err="1">
                <a:latin typeface="Arial" panose="020B0604020202020204" pitchFamily="34" charset="0"/>
                <a:ea typeface="Arial" panose="020B0604020202020204" pitchFamily="34" charset="0"/>
                <a:cs typeface="Times New Roman" panose="02020603050405020304" pitchFamily="18" charset="0"/>
              </a:rPr>
              <a:t>Impostazioni</a:t>
            </a:r>
            <a:endParaRPr lang="de-CH" sz="2000" spc="20" dirty="0">
              <a:latin typeface="Arial" panose="020B0604020202020204" pitchFamily="34" charset="0"/>
              <a:ea typeface="Arial" panose="020B0604020202020204" pitchFamily="34" charset="0"/>
              <a:cs typeface="Times New Roman" panose="02020603050405020304" pitchFamily="18" charset="0"/>
            </a:endParaRPr>
          </a:p>
          <a:p>
            <a:pPr marL="449263" indent="-449263">
              <a:lnSpc>
                <a:spcPct val="100000"/>
              </a:lnSpc>
              <a:spcAft>
                <a:spcPts val="600"/>
              </a:spcAft>
              <a:buFont typeface="Wingdings" panose="05000000000000000000" pitchFamily="2" charset="2"/>
              <a:buChar char="à"/>
              <a:tabLst>
                <a:tab pos="449263" algn="l"/>
              </a:tabLst>
            </a:pPr>
            <a:r>
              <a:rPr lang="de-CH" sz="2000" spc="20" dirty="0" err="1">
                <a:latin typeface="Arial" panose="020B0604020202020204" pitchFamily="34" charset="0"/>
                <a:ea typeface="Arial" panose="020B0604020202020204" pitchFamily="34" charset="0"/>
                <a:cs typeface="Times New Roman" panose="02020603050405020304" pitchFamily="18" charset="0"/>
              </a:rPr>
              <a:t>Batteria</a:t>
            </a:r>
            <a:endParaRPr lang="de-CH" sz="2000" spc="20" dirty="0">
              <a:latin typeface="Arial" panose="020B0604020202020204" pitchFamily="34" charset="0"/>
              <a:ea typeface="Arial" panose="020B0604020202020204" pitchFamily="34" charset="0"/>
              <a:cs typeface="Times New Roman" panose="02020603050405020304" pitchFamily="18" charset="0"/>
            </a:endParaRPr>
          </a:p>
          <a:p>
            <a:pPr marL="449263" indent="-449263">
              <a:lnSpc>
                <a:spcPct val="100000"/>
              </a:lnSpc>
              <a:spcAft>
                <a:spcPts val="600"/>
              </a:spcAft>
              <a:buFont typeface="Wingdings" panose="05000000000000000000" pitchFamily="2" charset="2"/>
              <a:buChar char="à"/>
              <a:tabLst>
                <a:tab pos="449263" algn="l"/>
              </a:tabLst>
            </a:pPr>
            <a:r>
              <a:rPr lang="de-CH" sz="2000" spc="20" dirty="0" err="1">
                <a:latin typeface="Arial" panose="020B0604020202020204" pitchFamily="34" charset="0"/>
                <a:ea typeface="Arial" panose="020B0604020202020204" pitchFamily="34" charset="0"/>
                <a:cs typeface="Times New Roman" panose="02020603050405020304" pitchFamily="18" charset="0"/>
              </a:rPr>
              <a:t>Disattivare</a:t>
            </a:r>
            <a:endParaRPr lang="de-CH" sz="2000" spc="20" dirty="0">
              <a:latin typeface="Arial" panose="020B0604020202020204" pitchFamily="34" charset="0"/>
              <a:ea typeface="Arial" panose="020B0604020202020204" pitchFamily="34" charset="0"/>
              <a:cs typeface="Times New Roman" panose="02020603050405020304" pitchFamily="18" charset="0"/>
            </a:endParaRPr>
          </a:p>
          <a:p>
            <a:pPr>
              <a:lnSpc>
                <a:spcPct val="100000"/>
              </a:lnSpc>
              <a:spcAft>
                <a:spcPts val="600"/>
              </a:spcAft>
              <a:tabLst>
                <a:tab pos="449263" algn="l"/>
              </a:tabLst>
            </a:pPr>
            <a:r>
              <a:rPr lang="de-CH" sz="2000" spc="20" dirty="0">
                <a:latin typeface="Arial" panose="020B0604020202020204" pitchFamily="34" charset="0"/>
                <a:ea typeface="Arial" panose="020B0604020202020204" pitchFamily="34" charset="0"/>
                <a:cs typeface="Times New Roman" panose="02020603050405020304" pitchFamily="18" charset="0"/>
              </a:rPr>
              <a:t>«</a:t>
            </a:r>
            <a:r>
              <a:rPr lang="de-CH" sz="2000" spc="20" dirty="0" err="1">
                <a:latin typeface="Arial" panose="020B0604020202020204" pitchFamily="34" charset="0"/>
                <a:ea typeface="Arial" panose="020B0604020202020204" pitchFamily="34" charset="0"/>
                <a:cs typeface="Times New Roman" panose="02020603050405020304" pitchFamily="18" charset="0"/>
              </a:rPr>
              <a:t>Risparmio</a:t>
            </a:r>
            <a:r>
              <a:rPr lang="de-CH" sz="2000" spc="20" dirty="0">
                <a:latin typeface="Arial" panose="020B0604020202020204" pitchFamily="34" charset="0"/>
                <a:ea typeface="Arial" panose="020B0604020202020204" pitchFamily="34" charset="0"/>
                <a:cs typeface="Times New Roman" panose="02020603050405020304" pitchFamily="18" charset="0"/>
              </a:rPr>
              <a:t> </a:t>
            </a:r>
            <a:r>
              <a:rPr lang="de-CH" sz="2000" spc="20" dirty="0" err="1">
                <a:latin typeface="Arial" panose="020B0604020202020204" pitchFamily="34" charset="0"/>
                <a:ea typeface="Arial" panose="020B0604020202020204" pitchFamily="34" charset="0"/>
                <a:cs typeface="Times New Roman" panose="02020603050405020304" pitchFamily="18" charset="0"/>
              </a:rPr>
              <a:t>energetico</a:t>
            </a:r>
            <a:r>
              <a:rPr lang="de-CH" sz="2000" spc="20" dirty="0">
                <a:latin typeface="Arial" panose="020B0604020202020204" pitchFamily="34" charset="0"/>
                <a:ea typeface="Arial" panose="020B0604020202020204" pitchFamily="34" charset="0"/>
                <a:cs typeface="Times New Roman" panose="02020603050405020304" pitchFamily="18" charset="0"/>
              </a:rPr>
              <a:t>»</a:t>
            </a:r>
            <a:endParaRPr lang="de-CH" dirty="0"/>
          </a:p>
        </p:txBody>
      </p:sp>
      <p:pic>
        <p:nvPicPr>
          <p:cNvPr id="8" name="Grafik 7">
            <a:extLst>
              <a:ext uri="{FF2B5EF4-FFF2-40B4-BE49-F238E27FC236}">
                <a16:creationId xmlns:a16="http://schemas.microsoft.com/office/drawing/2014/main" id="{9B9EA83C-6638-EAF7-1CE7-A5DA82F47EEB}"/>
              </a:ext>
            </a:extLst>
          </p:cNvPr>
          <p:cNvPicPr>
            <a:picLocks noChangeAspect="1"/>
          </p:cNvPicPr>
          <p:nvPr/>
        </p:nvPicPr>
        <p:blipFill>
          <a:blip r:embed="rId4"/>
          <a:stretch>
            <a:fillRect/>
          </a:stretch>
        </p:blipFill>
        <p:spPr>
          <a:xfrm>
            <a:off x="9974570" y="2358190"/>
            <a:ext cx="1663393" cy="3600000"/>
          </a:xfrm>
          <a:prstGeom prst="rect">
            <a:avLst/>
          </a:prstGeom>
          <a:ln w="38100">
            <a:solidFill>
              <a:schemeClr val="tx1"/>
            </a:solidFill>
          </a:ln>
        </p:spPr>
      </p:pic>
      <p:sp>
        <p:nvSpPr>
          <p:cNvPr id="9" name="Ellipse 8">
            <a:extLst>
              <a:ext uri="{FF2B5EF4-FFF2-40B4-BE49-F238E27FC236}">
                <a16:creationId xmlns:a16="http://schemas.microsoft.com/office/drawing/2014/main" id="{4046C977-A8C3-7468-8F94-D102D6DF2363}"/>
              </a:ext>
            </a:extLst>
          </p:cNvPr>
          <p:cNvSpPr/>
          <p:nvPr/>
        </p:nvSpPr>
        <p:spPr>
          <a:xfrm>
            <a:off x="11051523" y="5256281"/>
            <a:ext cx="589615" cy="363337"/>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744500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040994BB-3366-8DDF-4489-E5C6C8483B7F}"/>
              </a:ext>
            </a:extLst>
          </p:cNvPr>
          <p:cNvGrpSpPr/>
          <p:nvPr/>
        </p:nvGrpSpPr>
        <p:grpSpPr>
          <a:xfrm>
            <a:off x="5403799" y="631478"/>
            <a:ext cx="6483572" cy="5486581"/>
            <a:chOff x="6961349" y="-995692"/>
            <a:chExt cx="6483572" cy="5486581"/>
          </a:xfrm>
        </p:grpSpPr>
        <p:pic>
          <p:nvPicPr>
            <p:cNvPr id="6" name="Grafik 5">
              <a:extLst>
                <a:ext uri="{FF2B5EF4-FFF2-40B4-BE49-F238E27FC236}">
                  <a16:creationId xmlns:a16="http://schemas.microsoft.com/office/drawing/2014/main" id="{8FAC0962-8AF7-9672-B4FA-D295B3FE137A}"/>
                </a:ext>
              </a:extLst>
            </p:cNvPr>
            <p:cNvPicPr>
              <a:picLocks noChangeAspect="1"/>
            </p:cNvPicPr>
            <p:nvPr/>
          </p:nvPicPr>
          <p:blipFill>
            <a:blip r:embed="rId3"/>
            <a:stretch>
              <a:fillRect/>
            </a:stretch>
          </p:blipFill>
          <p:spPr>
            <a:xfrm>
              <a:off x="6961349" y="-995692"/>
              <a:ext cx="6483572" cy="5486581"/>
            </a:xfrm>
            <a:prstGeom prst="rect">
              <a:avLst/>
            </a:prstGeom>
          </p:spPr>
        </p:pic>
        <p:pic>
          <p:nvPicPr>
            <p:cNvPr id="7" name="Grafik 6">
              <a:extLst>
                <a:ext uri="{FF2B5EF4-FFF2-40B4-BE49-F238E27FC236}">
                  <a16:creationId xmlns:a16="http://schemas.microsoft.com/office/drawing/2014/main" id="{90FE1456-BF3A-E201-5928-B8C34C320AC6}"/>
                </a:ext>
              </a:extLst>
            </p:cNvPr>
            <p:cNvPicPr>
              <a:picLocks noChangeAspect="1"/>
            </p:cNvPicPr>
            <p:nvPr/>
          </p:nvPicPr>
          <p:blipFill>
            <a:blip r:embed="rId4"/>
            <a:stretch>
              <a:fillRect/>
            </a:stretch>
          </p:blipFill>
          <p:spPr>
            <a:xfrm>
              <a:off x="8070273" y="-443345"/>
              <a:ext cx="4498550" cy="2985655"/>
            </a:xfrm>
            <a:prstGeom prst="rect">
              <a:avLst/>
            </a:prstGeom>
          </p:spPr>
        </p:pic>
      </p:grpSp>
      <p:sp>
        <p:nvSpPr>
          <p:cNvPr id="2" name="Titel 1">
            <a:extLst>
              <a:ext uri="{FF2B5EF4-FFF2-40B4-BE49-F238E27FC236}">
                <a16:creationId xmlns:a16="http://schemas.microsoft.com/office/drawing/2014/main" id="{644D26AB-E6DE-C758-0D99-3AB96BC348BE}"/>
              </a:ext>
            </a:extLst>
          </p:cNvPr>
          <p:cNvSpPr>
            <a:spLocks noGrp="1"/>
          </p:cNvSpPr>
          <p:nvPr>
            <p:ph type="title"/>
          </p:nvPr>
        </p:nvSpPr>
        <p:spPr/>
        <p:txBody>
          <a:bodyPr/>
          <a:lstStyle/>
          <a:p>
            <a:r>
              <a:rPr lang="de-DE" dirty="0" err="1"/>
              <a:t>QField</a:t>
            </a:r>
            <a:r>
              <a:rPr lang="de-DE" dirty="0"/>
              <a:t>: In </a:t>
            </a:r>
            <a:r>
              <a:rPr lang="de-DE" dirty="0" err="1"/>
              <a:t>uso</a:t>
            </a:r>
            <a:endParaRPr lang="de-CH" dirty="0"/>
          </a:p>
        </p:txBody>
      </p:sp>
      <p:sp>
        <p:nvSpPr>
          <p:cNvPr id="3" name="Inhaltsplatzhalter 2">
            <a:extLst>
              <a:ext uri="{FF2B5EF4-FFF2-40B4-BE49-F238E27FC236}">
                <a16:creationId xmlns:a16="http://schemas.microsoft.com/office/drawing/2014/main" id="{45393DA0-C4FB-7E1B-33A8-6EC3588C73C4}"/>
              </a:ext>
            </a:extLst>
          </p:cNvPr>
          <p:cNvSpPr>
            <a:spLocks noGrp="1"/>
          </p:cNvSpPr>
          <p:nvPr>
            <p:ph idx="1"/>
          </p:nvPr>
        </p:nvSpPr>
        <p:spPr>
          <a:xfrm>
            <a:off x="554038" y="2358190"/>
            <a:ext cx="5412809" cy="3633036"/>
          </a:xfrm>
        </p:spPr>
        <p:txBody>
          <a:bodyPr/>
          <a:lstStyle/>
          <a:p>
            <a:r>
              <a:rPr lang="de-CH" sz="2800" spc="20" dirty="0">
                <a:effectLst/>
                <a:latin typeface="Arial" panose="020B0604020202020204" pitchFamily="34" charset="0"/>
                <a:ea typeface="Arial" panose="020B0604020202020204" pitchFamily="34" charset="0"/>
                <a:cs typeface="Times New Roman" panose="02020603050405020304" pitchFamily="18" charset="0"/>
              </a:rPr>
              <a:t>Fase 1: </a:t>
            </a:r>
            <a:r>
              <a:rPr lang="de-CH" sz="2800" spc="20" dirty="0" err="1">
                <a:effectLst/>
                <a:latin typeface="Arial" panose="020B0604020202020204" pitchFamily="34" charset="0"/>
                <a:ea typeface="Arial" panose="020B0604020202020204" pitchFamily="34" charset="0"/>
                <a:cs typeface="Times New Roman" panose="02020603050405020304" pitchFamily="18" charset="0"/>
              </a:rPr>
              <a:t>Pianificare</a:t>
            </a:r>
            <a:r>
              <a:rPr lang="de-CH" sz="2800" spc="20" dirty="0">
                <a:effectLst/>
                <a:latin typeface="Arial" panose="020B0604020202020204" pitchFamily="34" charset="0"/>
                <a:ea typeface="Arial" panose="020B0604020202020204" pitchFamily="34" charset="0"/>
                <a:cs typeface="Times New Roman" panose="02020603050405020304" pitchFamily="18" charset="0"/>
              </a:rPr>
              <a:t> </a:t>
            </a:r>
            <a:r>
              <a:rPr lang="de-CH" sz="2800" spc="20" dirty="0" err="1">
                <a:effectLst/>
                <a:latin typeface="Arial" panose="020B0604020202020204" pitchFamily="34" charset="0"/>
                <a:ea typeface="Arial" panose="020B0604020202020204" pitchFamily="34" charset="0"/>
                <a:cs typeface="Times New Roman" panose="02020603050405020304" pitchFamily="18" charset="0"/>
              </a:rPr>
              <a:t>l’intervento</a:t>
            </a:r>
            <a:endParaRPr lang="de-CH" sz="2800" spc="20" dirty="0">
              <a:effectLst/>
              <a:latin typeface="Arial" panose="020B0604020202020204" pitchFamily="34" charset="0"/>
              <a:ea typeface="Arial" panose="020B0604020202020204" pitchFamily="34" charset="0"/>
              <a:cs typeface="Times New Roman" panose="02020603050405020304" pitchFamily="18" charset="0"/>
            </a:endParaRPr>
          </a:p>
          <a:p>
            <a:r>
              <a:rPr lang="de-CH" sz="2800" spc="20" dirty="0">
                <a:effectLst/>
                <a:latin typeface="Arial" panose="020B0604020202020204" pitchFamily="34" charset="0"/>
                <a:ea typeface="Arial" panose="020B0604020202020204" pitchFamily="34" charset="0"/>
                <a:cs typeface="Times New Roman" panose="02020603050405020304" pitchFamily="18" charset="0"/>
              </a:rPr>
              <a:t>Fase 2: La </a:t>
            </a:r>
            <a:r>
              <a:rPr lang="de-CH" sz="2800" spc="20" dirty="0" err="1">
                <a:effectLst/>
                <a:latin typeface="Arial" panose="020B0604020202020204" pitchFamily="34" charset="0"/>
                <a:ea typeface="Arial" panose="020B0604020202020204" pitchFamily="34" charset="0"/>
                <a:cs typeface="Times New Roman" panose="02020603050405020304" pitchFamily="18" charset="0"/>
              </a:rPr>
              <a:t>ricerca</a:t>
            </a:r>
            <a:endParaRPr lang="de-CH" sz="2800" spc="20" dirty="0">
              <a:latin typeface="Arial" panose="020B0604020202020204" pitchFamily="34" charset="0"/>
              <a:ea typeface="Arial" panose="020B0604020202020204" pitchFamily="34" charset="0"/>
              <a:cs typeface="Times New Roman" panose="02020603050405020304" pitchFamily="18" charset="0"/>
            </a:endParaRPr>
          </a:p>
          <a:p>
            <a:r>
              <a:rPr lang="de-DE" sz="2800" dirty="0"/>
              <a:t>Fase 3: La </a:t>
            </a:r>
            <a:r>
              <a:rPr lang="de-DE" sz="2800" dirty="0" err="1"/>
              <a:t>valutazione</a:t>
            </a:r>
            <a:endParaRPr lang="de-DE" sz="2800" dirty="0"/>
          </a:p>
          <a:p>
            <a:endParaRPr lang="de-CH" sz="2800" b="1" spc="20" dirty="0">
              <a:effectLst/>
              <a:latin typeface="Arial" panose="020B0604020202020204" pitchFamily="34" charset="0"/>
              <a:ea typeface="Arial" panose="020B0604020202020204" pitchFamily="34" charset="0"/>
              <a:cs typeface="Times New Roman" panose="02020603050405020304" pitchFamily="18" charset="0"/>
            </a:endParaRPr>
          </a:p>
          <a:p>
            <a:endParaRPr lang="de-CH" sz="2800" dirty="0"/>
          </a:p>
        </p:txBody>
      </p:sp>
      <p:sp>
        <p:nvSpPr>
          <p:cNvPr id="4" name="Foliennummernplatzhalter 3">
            <a:extLst>
              <a:ext uri="{FF2B5EF4-FFF2-40B4-BE49-F238E27FC236}">
                <a16:creationId xmlns:a16="http://schemas.microsoft.com/office/drawing/2014/main" id="{4B8AD1BF-666B-E071-65BD-2B40E9D06848}"/>
              </a:ext>
            </a:extLst>
          </p:cNvPr>
          <p:cNvSpPr>
            <a:spLocks noGrp="1"/>
          </p:cNvSpPr>
          <p:nvPr>
            <p:ph type="sldNum" sz="quarter" idx="12"/>
          </p:nvPr>
        </p:nvSpPr>
        <p:spPr/>
        <p:txBody>
          <a:bodyPr/>
          <a:lstStyle/>
          <a:p>
            <a:fld id="{442AD375-037F-43D0-B059-5172DA06796A}" type="slidenum">
              <a:rPr lang="de-CH" smtClean="0"/>
              <a:pPr/>
              <a:t>17</a:t>
            </a:fld>
            <a:endParaRPr lang="de-CH"/>
          </a:p>
        </p:txBody>
      </p:sp>
      <p:sp>
        <p:nvSpPr>
          <p:cNvPr id="12" name="Rechteck 11">
            <a:extLst>
              <a:ext uri="{FF2B5EF4-FFF2-40B4-BE49-F238E27FC236}">
                <a16:creationId xmlns:a16="http://schemas.microsoft.com/office/drawing/2014/main" id="{421F8FC3-BDDA-E579-9433-98EB06189E5D}"/>
              </a:ext>
            </a:extLst>
          </p:cNvPr>
          <p:cNvSpPr/>
          <p:nvPr/>
        </p:nvSpPr>
        <p:spPr>
          <a:xfrm>
            <a:off x="5721927" y="566349"/>
            <a:ext cx="6018578" cy="54865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grpSp>
        <p:nvGrpSpPr>
          <p:cNvPr id="13" name="Gruppieren 12">
            <a:extLst>
              <a:ext uri="{FF2B5EF4-FFF2-40B4-BE49-F238E27FC236}">
                <a16:creationId xmlns:a16="http://schemas.microsoft.com/office/drawing/2014/main" id="{E16B11E9-6DEF-2A4D-C579-46463B54098D}"/>
              </a:ext>
            </a:extLst>
          </p:cNvPr>
          <p:cNvGrpSpPr/>
          <p:nvPr/>
        </p:nvGrpSpPr>
        <p:grpSpPr>
          <a:xfrm>
            <a:off x="6360103" y="1573246"/>
            <a:ext cx="1891493" cy="3700620"/>
            <a:chOff x="6360103" y="1573246"/>
            <a:chExt cx="1891493" cy="3700620"/>
          </a:xfrm>
        </p:grpSpPr>
        <p:pic>
          <p:nvPicPr>
            <p:cNvPr id="10" name="Grafik 9">
              <a:extLst>
                <a:ext uri="{FF2B5EF4-FFF2-40B4-BE49-F238E27FC236}">
                  <a16:creationId xmlns:a16="http://schemas.microsoft.com/office/drawing/2014/main" id="{BD4C8480-5FC5-8E69-C150-80F27CB6CEB0}"/>
                </a:ext>
              </a:extLst>
            </p:cNvPr>
            <p:cNvPicPr>
              <a:picLocks noChangeAspect="1"/>
            </p:cNvPicPr>
            <p:nvPr/>
          </p:nvPicPr>
          <p:blipFill>
            <a:blip r:embed="rId5"/>
            <a:stretch>
              <a:fillRect/>
            </a:stretch>
          </p:blipFill>
          <p:spPr>
            <a:xfrm>
              <a:off x="6360103" y="1573246"/>
              <a:ext cx="1891493" cy="3700620"/>
            </a:xfrm>
            <a:prstGeom prst="rect">
              <a:avLst/>
            </a:prstGeom>
          </p:spPr>
        </p:pic>
        <p:pic>
          <p:nvPicPr>
            <p:cNvPr id="14" name="Grafik 13">
              <a:extLst>
                <a:ext uri="{FF2B5EF4-FFF2-40B4-BE49-F238E27FC236}">
                  <a16:creationId xmlns:a16="http://schemas.microsoft.com/office/drawing/2014/main" id="{E526515E-3F77-D061-2932-B7C4EDED9AA0}"/>
                </a:ext>
              </a:extLst>
            </p:cNvPr>
            <p:cNvPicPr>
              <a:picLocks noChangeAspect="1"/>
            </p:cNvPicPr>
            <p:nvPr/>
          </p:nvPicPr>
          <p:blipFill>
            <a:blip r:embed="rId6"/>
            <a:stretch>
              <a:fillRect/>
            </a:stretch>
          </p:blipFill>
          <p:spPr>
            <a:xfrm>
              <a:off x="6512723" y="1711036"/>
              <a:ext cx="1598327" cy="3394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15" name="Gruppieren 14">
            <a:extLst>
              <a:ext uri="{FF2B5EF4-FFF2-40B4-BE49-F238E27FC236}">
                <a16:creationId xmlns:a16="http://schemas.microsoft.com/office/drawing/2014/main" id="{CC41DB30-5918-1D76-132A-3FCCA6C23161}"/>
              </a:ext>
            </a:extLst>
          </p:cNvPr>
          <p:cNvGrpSpPr/>
          <p:nvPr/>
        </p:nvGrpSpPr>
        <p:grpSpPr>
          <a:xfrm>
            <a:off x="9169463" y="1524458"/>
            <a:ext cx="1891493" cy="3700620"/>
            <a:chOff x="9169463" y="1524458"/>
            <a:chExt cx="1891493" cy="3700620"/>
          </a:xfrm>
        </p:grpSpPr>
        <p:pic>
          <p:nvPicPr>
            <p:cNvPr id="11" name="Grafik 10">
              <a:extLst>
                <a:ext uri="{FF2B5EF4-FFF2-40B4-BE49-F238E27FC236}">
                  <a16:creationId xmlns:a16="http://schemas.microsoft.com/office/drawing/2014/main" id="{098C051D-F83F-1673-7E8B-7E11E9501FF2}"/>
                </a:ext>
              </a:extLst>
            </p:cNvPr>
            <p:cNvPicPr>
              <a:picLocks noChangeAspect="1"/>
            </p:cNvPicPr>
            <p:nvPr/>
          </p:nvPicPr>
          <p:blipFill>
            <a:blip r:embed="rId5"/>
            <a:stretch>
              <a:fillRect/>
            </a:stretch>
          </p:blipFill>
          <p:spPr>
            <a:xfrm>
              <a:off x="9169463" y="1524458"/>
              <a:ext cx="1891493" cy="3700620"/>
            </a:xfrm>
            <a:prstGeom prst="rect">
              <a:avLst/>
            </a:prstGeom>
          </p:spPr>
        </p:pic>
        <p:pic>
          <p:nvPicPr>
            <p:cNvPr id="16" name="Grafik 15">
              <a:extLst>
                <a:ext uri="{FF2B5EF4-FFF2-40B4-BE49-F238E27FC236}">
                  <a16:creationId xmlns:a16="http://schemas.microsoft.com/office/drawing/2014/main" id="{323C1AF6-2637-35CB-71E9-51479B8F8C44}"/>
                </a:ext>
              </a:extLst>
            </p:cNvPr>
            <p:cNvPicPr>
              <a:picLocks noChangeAspect="1"/>
            </p:cNvPicPr>
            <p:nvPr/>
          </p:nvPicPr>
          <p:blipFill>
            <a:blip r:embed="rId7"/>
            <a:stretch>
              <a:fillRect/>
            </a:stretch>
          </p:blipFill>
          <p:spPr>
            <a:xfrm>
              <a:off x="9312431" y="1632922"/>
              <a:ext cx="1635277" cy="3444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20" name="Gruppieren 19">
            <a:extLst>
              <a:ext uri="{FF2B5EF4-FFF2-40B4-BE49-F238E27FC236}">
                <a16:creationId xmlns:a16="http://schemas.microsoft.com/office/drawing/2014/main" id="{80077703-B50A-C82D-BEC3-C1DEAA1F41CB}"/>
              </a:ext>
            </a:extLst>
          </p:cNvPr>
          <p:cNvGrpSpPr/>
          <p:nvPr/>
        </p:nvGrpSpPr>
        <p:grpSpPr>
          <a:xfrm>
            <a:off x="5520864" y="517264"/>
            <a:ext cx="6665624" cy="5812583"/>
            <a:chOff x="5520864" y="517264"/>
            <a:chExt cx="6665624" cy="5812583"/>
          </a:xfrm>
        </p:grpSpPr>
        <p:pic>
          <p:nvPicPr>
            <p:cNvPr id="18" name="Grafik 17">
              <a:extLst>
                <a:ext uri="{FF2B5EF4-FFF2-40B4-BE49-F238E27FC236}">
                  <a16:creationId xmlns:a16="http://schemas.microsoft.com/office/drawing/2014/main" id="{EB947BE1-7C4D-850E-0598-716E12C05FCE}"/>
                </a:ext>
              </a:extLst>
            </p:cNvPr>
            <p:cNvPicPr>
              <a:picLocks noChangeAspect="1"/>
            </p:cNvPicPr>
            <p:nvPr/>
          </p:nvPicPr>
          <p:blipFill>
            <a:blip r:embed="rId8"/>
            <a:stretch>
              <a:fillRect/>
            </a:stretch>
          </p:blipFill>
          <p:spPr>
            <a:xfrm>
              <a:off x="5520864" y="517264"/>
              <a:ext cx="6665624" cy="5812583"/>
            </a:xfrm>
            <a:prstGeom prst="rect">
              <a:avLst/>
            </a:prstGeom>
          </p:spPr>
        </p:pic>
        <p:pic>
          <p:nvPicPr>
            <p:cNvPr id="19" name="Grafik 18">
              <a:extLst>
                <a:ext uri="{FF2B5EF4-FFF2-40B4-BE49-F238E27FC236}">
                  <a16:creationId xmlns:a16="http://schemas.microsoft.com/office/drawing/2014/main" id="{943B5480-1741-9012-982C-B12BBAA5CED5}"/>
                </a:ext>
              </a:extLst>
            </p:cNvPr>
            <p:cNvPicPr>
              <a:picLocks noChangeAspect="1"/>
            </p:cNvPicPr>
            <p:nvPr/>
          </p:nvPicPr>
          <p:blipFill>
            <a:blip r:embed="rId9"/>
            <a:stretch>
              <a:fillRect/>
            </a:stretch>
          </p:blipFill>
          <p:spPr>
            <a:xfrm>
              <a:off x="6455525" y="1156118"/>
              <a:ext cx="4740886" cy="3123444"/>
            </a:xfrm>
            <a:prstGeom prst="rect">
              <a:avLst/>
            </a:prstGeom>
          </p:spPr>
        </p:pic>
      </p:grpSp>
    </p:spTree>
    <p:extLst>
      <p:ext uri="{BB962C8B-B14F-4D97-AF65-F5344CB8AC3E}">
        <p14:creationId xmlns:p14="http://schemas.microsoft.com/office/powerpoint/2010/main" val="3766367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1500"/>
                            </p:stCondLst>
                            <p:childTnLst>
                              <p:par>
                                <p:cTn id="25" presetID="1" presetClass="entr" presetSubtype="0"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par>
                          <p:cTn id="27" fill="hold">
                            <p:stCondLst>
                              <p:cond delay="1500"/>
                            </p:stCondLst>
                            <p:childTnLst>
                              <p:par>
                                <p:cTn id="28" presetID="1" presetClass="entr" presetSubtype="0" fill="hold" nodeType="afterEffect">
                                  <p:stCondLst>
                                    <p:cond delay="200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1000"/>
                            </p:stCondLst>
                            <p:childTnLst>
                              <p:par>
                                <p:cTn id="38" presetID="1" presetClass="entr" presetSubtype="0" fill="hold" nodeType="afterEffect">
                                  <p:stCondLst>
                                    <p:cond delay="0"/>
                                  </p:stCondLst>
                                  <p:childTnLst>
                                    <p:set>
                                      <p:cBhvr>
                                        <p:cTn id="39"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E9BCC4-E75E-D576-0873-569D3FC5A7F7}"/>
              </a:ext>
            </a:extLst>
          </p:cNvPr>
          <p:cNvSpPr>
            <a:spLocks noGrp="1"/>
          </p:cNvSpPr>
          <p:nvPr>
            <p:ph type="title"/>
          </p:nvPr>
        </p:nvSpPr>
        <p:spPr/>
        <p:txBody>
          <a:bodyPr/>
          <a:lstStyle/>
          <a:p>
            <a:r>
              <a:rPr lang="de-DE" dirty="0" err="1"/>
              <a:t>QField</a:t>
            </a:r>
            <a:r>
              <a:rPr lang="de-DE" dirty="0"/>
              <a:t>: </a:t>
            </a:r>
            <a:r>
              <a:rPr lang="de-DE" dirty="0" err="1"/>
              <a:t>Funzioni</a:t>
            </a:r>
            <a:r>
              <a:rPr lang="de-DE" dirty="0"/>
              <a:t> GPS</a:t>
            </a:r>
            <a:endParaRPr lang="de-CH" dirty="0"/>
          </a:p>
        </p:txBody>
      </p:sp>
      <p:sp>
        <p:nvSpPr>
          <p:cNvPr id="3" name="Inhaltsplatzhalter 2">
            <a:extLst>
              <a:ext uri="{FF2B5EF4-FFF2-40B4-BE49-F238E27FC236}">
                <a16:creationId xmlns:a16="http://schemas.microsoft.com/office/drawing/2014/main" id="{FE356C0C-36F0-EBE2-101F-939496ED5471}"/>
              </a:ext>
            </a:extLst>
          </p:cNvPr>
          <p:cNvSpPr>
            <a:spLocks noGrp="1"/>
          </p:cNvSpPr>
          <p:nvPr>
            <p:ph idx="1"/>
          </p:nvPr>
        </p:nvSpPr>
        <p:spPr>
          <a:xfrm>
            <a:off x="554039" y="2358190"/>
            <a:ext cx="4736050" cy="3633036"/>
          </a:xfrm>
          <a:solidFill>
            <a:schemeClr val="bg1">
              <a:lumMod val="85000"/>
            </a:schemeClr>
          </a:solidFill>
        </p:spPr>
        <p:txBody>
          <a:bodyPr/>
          <a:lstStyle/>
          <a:p>
            <a:r>
              <a:rPr lang="de-DE" sz="2800" dirty="0" err="1"/>
              <a:t>Obbiettivi</a:t>
            </a:r>
            <a:endParaRPr lang="de-DE" sz="2800" dirty="0"/>
          </a:p>
          <a:p>
            <a:pPr marL="2598738" indent="-457200">
              <a:buFont typeface="Arial" panose="020B0604020202020204" pitchFamily="34" charset="0"/>
              <a:buChar char="•"/>
            </a:pPr>
            <a:r>
              <a:rPr lang="it-CH" sz="2800" dirty="0"/>
              <a:t>Traccia</a:t>
            </a:r>
            <a:endParaRPr lang="de-CH" sz="2800" dirty="0"/>
          </a:p>
          <a:p>
            <a:pPr marL="2598738" indent="-457200">
              <a:buFont typeface="Arial" panose="020B0604020202020204" pitchFamily="34" charset="0"/>
              <a:buChar char="•"/>
            </a:pPr>
            <a:r>
              <a:rPr lang="de-DE" sz="2800" dirty="0" err="1"/>
              <a:t>Punti</a:t>
            </a:r>
            <a:endParaRPr lang="de-DE" sz="2800" dirty="0"/>
          </a:p>
          <a:p>
            <a:pPr marL="2598738" indent="-457200">
              <a:buFont typeface="Arial" panose="020B0604020202020204" pitchFamily="34" charset="0"/>
              <a:buChar char="•"/>
            </a:pPr>
            <a:r>
              <a:rPr lang="de-DE" sz="2800" dirty="0" err="1"/>
              <a:t>Linee</a:t>
            </a:r>
            <a:endParaRPr lang="de-DE" sz="2800" dirty="0"/>
          </a:p>
          <a:p>
            <a:pPr marL="2598738" indent="-457200">
              <a:buFont typeface="Arial" panose="020B0604020202020204" pitchFamily="34" charset="0"/>
              <a:buChar char="•"/>
            </a:pPr>
            <a:r>
              <a:rPr lang="de-DE" sz="2800" dirty="0" err="1"/>
              <a:t>Poligoni</a:t>
            </a:r>
            <a:endParaRPr lang="de-DE" sz="2800" dirty="0"/>
          </a:p>
        </p:txBody>
      </p:sp>
      <p:sp>
        <p:nvSpPr>
          <p:cNvPr id="4" name="Foliennummernplatzhalter 3">
            <a:extLst>
              <a:ext uri="{FF2B5EF4-FFF2-40B4-BE49-F238E27FC236}">
                <a16:creationId xmlns:a16="http://schemas.microsoft.com/office/drawing/2014/main" id="{02367A2C-99EE-2D9A-C24E-AB02D6A34852}"/>
              </a:ext>
            </a:extLst>
          </p:cNvPr>
          <p:cNvSpPr>
            <a:spLocks noGrp="1"/>
          </p:cNvSpPr>
          <p:nvPr>
            <p:ph type="sldNum" sz="quarter" idx="12"/>
          </p:nvPr>
        </p:nvSpPr>
        <p:spPr/>
        <p:txBody>
          <a:bodyPr/>
          <a:lstStyle/>
          <a:p>
            <a:fld id="{442AD375-037F-43D0-B059-5172DA06796A}" type="slidenum">
              <a:rPr lang="de-CH" smtClean="0"/>
              <a:pPr/>
              <a:t>18</a:t>
            </a:fld>
            <a:endParaRPr lang="de-CH"/>
          </a:p>
        </p:txBody>
      </p:sp>
      <p:sp>
        <p:nvSpPr>
          <p:cNvPr id="5" name="Inhaltsplatzhalter 2">
            <a:extLst>
              <a:ext uri="{FF2B5EF4-FFF2-40B4-BE49-F238E27FC236}">
                <a16:creationId xmlns:a16="http://schemas.microsoft.com/office/drawing/2014/main" id="{67471C5D-0EDA-D5CF-48E2-127054E91E4E}"/>
              </a:ext>
            </a:extLst>
          </p:cNvPr>
          <p:cNvSpPr txBox="1">
            <a:spLocks/>
          </p:cNvSpPr>
          <p:nvPr/>
        </p:nvSpPr>
        <p:spPr>
          <a:xfrm>
            <a:off x="6901914" y="2499342"/>
            <a:ext cx="4222278" cy="2641887"/>
          </a:xfrm>
          <a:prstGeom prst="rect">
            <a:avLst/>
          </a:prstGeom>
        </p:spPr>
        <p:txBody>
          <a:bodyPr vert="horz" lIns="0" tIns="0" rIns="0" bIns="0" rtlCol="0">
            <a:noAutofit/>
          </a:bodyPr>
          <a:lstStyle>
            <a:lvl1pPr marL="0" indent="0" algn="l" defTabSz="914400" rtl="0" eaLnBrk="1" latinLnBrk="0" hangingPunct="1">
              <a:lnSpc>
                <a:spcPct val="123000"/>
              </a:lnSpc>
              <a:spcBef>
                <a:spcPts val="0"/>
              </a:spcBef>
              <a:buFont typeface="+mj-lt"/>
              <a:buNone/>
              <a:defRPr sz="1800" kern="1200">
                <a:solidFill>
                  <a:schemeClr val="tx1"/>
                </a:solidFill>
                <a:latin typeface="+mn-lt"/>
                <a:ea typeface="+mn-ea"/>
                <a:cs typeface="+mn-cs"/>
              </a:defRPr>
            </a:lvl1pPr>
            <a:lvl2pPr marL="126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2pPr>
            <a:lvl3pPr marL="252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3pPr>
            <a:lvl4pPr marL="378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4pPr>
            <a:lvl5pPr marL="504000" indent="-126000" algn="l" defTabSz="914400" rtl="0" eaLnBrk="1" latinLnBrk="0" hangingPunct="1">
              <a:lnSpc>
                <a:spcPct val="123000"/>
              </a:lnSpc>
              <a:spcBef>
                <a:spcPts val="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sz="3600" dirty="0" err="1"/>
              <a:t>Temi</a:t>
            </a:r>
            <a:r>
              <a:rPr lang="de-DE" sz="3600" dirty="0"/>
              <a:t>:</a:t>
            </a:r>
          </a:p>
          <a:p>
            <a:pPr marL="514350" indent="-514350">
              <a:buFont typeface="+mj-lt"/>
              <a:buAutoNum type="arabicPeriod"/>
            </a:pPr>
            <a:r>
              <a:rPr lang="de-DE" sz="2800" dirty="0" err="1"/>
              <a:t>Registrazione</a:t>
            </a:r>
            <a:endParaRPr lang="de-DE" sz="2800" dirty="0"/>
          </a:p>
          <a:p>
            <a:pPr marL="514350" indent="-514350">
              <a:buFont typeface="+mj-lt"/>
              <a:buAutoNum type="arabicPeriod"/>
            </a:pPr>
            <a:r>
              <a:rPr lang="de-DE" sz="2800" dirty="0"/>
              <a:t>Menu</a:t>
            </a:r>
          </a:p>
          <a:p>
            <a:pPr marL="514350" indent="-514350">
              <a:buFont typeface="+mj-lt"/>
              <a:buAutoNum type="arabicPeriod"/>
            </a:pPr>
            <a:r>
              <a:rPr lang="de-DE" sz="2800" dirty="0" err="1"/>
              <a:t>Punti</a:t>
            </a:r>
            <a:r>
              <a:rPr lang="de-DE" sz="2800" dirty="0"/>
              <a:t>/</a:t>
            </a:r>
            <a:r>
              <a:rPr lang="de-DE" sz="2800" dirty="0" err="1"/>
              <a:t>Linee</a:t>
            </a:r>
            <a:r>
              <a:rPr lang="de-DE" sz="2800" dirty="0"/>
              <a:t>/</a:t>
            </a:r>
            <a:r>
              <a:rPr lang="de-DE" sz="2800" dirty="0" err="1"/>
              <a:t>Poligoni</a:t>
            </a:r>
            <a:endParaRPr lang="de-DE" sz="2800" dirty="0"/>
          </a:p>
          <a:p>
            <a:pPr marL="514350" indent="-514350">
              <a:buFont typeface="+mj-lt"/>
              <a:buAutoNum type="arabicPeriod"/>
            </a:pPr>
            <a:r>
              <a:rPr lang="de-DE" sz="2800" dirty="0" err="1"/>
              <a:t>Tracciamento</a:t>
            </a:r>
            <a:endParaRPr lang="de-DE" sz="2800" dirty="0"/>
          </a:p>
          <a:p>
            <a:pPr marL="514350" indent="-514350">
              <a:buFont typeface="+mj-lt"/>
              <a:buAutoNum type="arabicPeriod"/>
            </a:pPr>
            <a:r>
              <a:rPr lang="de-DE" sz="2800" dirty="0"/>
              <a:t>Altre </a:t>
            </a:r>
            <a:r>
              <a:rPr lang="de-DE" sz="2800" dirty="0" err="1"/>
              <a:t>funzioni</a:t>
            </a:r>
            <a:endParaRPr lang="de-DE" sz="2800" dirty="0"/>
          </a:p>
        </p:txBody>
      </p:sp>
    </p:spTree>
    <p:extLst>
      <p:ext uri="{BB962C8B-B14F-4D97-AF65-F5344CB8AC3E}">
        <p14:creationId xmlns:p14="http://schemas.microsoft.com/office/powerpoint/2010/main" val="20809287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AF187D-6634-10F2-0059-E194D31B0281}"/>
              </a:ext>
            </a:extLst>
          </p:cNvPr>
          <p:cNvSpPr>
            <a:spLocks noGrp="1"/>
          </p:cNvSpPr>
          <p:nvPr>
            <p:ph type="title"/>
          </p:nvPr>
        </p:nvSpPr>
        <p:spPr/>
        <p:txBody>
          <a:bodyPr/>
          <a:lstStyle/>
          <a:p>
            <a:r>
              <a:rPr lang="de-CH" sz="3200" dirty="0" err="1"/>
              <a:t>Accedere</a:t>
            </a:r>
            <a:r>
              <a:rPr lang="de-CH" sz="3200" dirty="0"/>
              <a:t> </a:t>
            </a:r>
            <a:r>
              <a:rPr lang="de-CH" sz="3200" dirty="0" err="1"/>
              <a:t>all’applicazione</a:t>
            </a:r>
            <a:endParaRPr lang="de-CH" sz="3200" dirty="0"/>
          </a:p>
        </p:txBody>
      </p:sp>
      <p:sp>
        <p:nvSpPr>
          <p:cNvPr id="4" name="Foliennummernplatzhalter 3">
            <a:extLst>
              <a:ext uri="{FF2B5EF4-FFF2-40B4-BE49-F238E27FC236}">
                <a16:creationId xmlns:a16="http://schemas.microsoft.com/office/drawing/2014/main" id="{4A59F280-A524-BA7A-EFFF-3294B80733D9}"/>
              </a:ext>
            </a:extLst>
          </p:cNvPr>
          <p:cNvSpPr>
            <a:spLocks noGrp="1"/>
          </p:cNvSpPr>
          <p:nvPr>
            <p:ph type="sldNum" sz="quarter" idx="12"/>
          </p:nvPr>
        </p:nvSpPr>
        <p:spPr/>
        <p:txBody>
          <a:bodyPr/>
          <a:lstStyle/>
          <a:p>
            <a:fld id="{442AD375-037F-43D0-B059-5172DA06796A}" type="slidenum">
              <a:rPr lang="de-CH" smtClean="0"/>
              <a:pPr/>
              <a:t>19</a:t>
            </a:fld>
            <a:endParaRPr lang="de-CH"/>
          </a:p>
        </p:txBody>
      </p:sp>
      <p:pic>
        <p:nvPicPr>
          <p:cNvPr id="2066" name="Grafik 9">
            <a:extLst>
              <a:ext uri="{FF2B5EF4-FFF2-40B4-BE49-F238E27FC236}">
                <a16:creationId xmlns:a16="http://schemas.microsoft.com/office/drawing/2014/main" id="{A04EDB6B-4AC3-9508-007F-3E51D9F0DA9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3" y="2352675"/>
            <a:ext cx="1658665" cy="360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pic>
        <p:nvPicPr>
          <p:cNvPr id="2064" name="Grafik 3" descr="QFieldCloud">
            <a:extLst>
              <a:ext uri="{FF2B5EF4-FFF2-40B4-BE49-F238E27FC236}">
                <a16:creationId xmlns:a16="http://schemas.microsoft.com/office/drawing/2014/main" id="{0D20FB5B-9F7F-71C7-5265-E14C31E7BB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9133" y="107834"/>
            <a:ext cx="1938080" cy="1938080"/>
          </a:xfrm>
          <a:prstGeom prst="rect">
            <a:avLst/>
          </a:prstGeom>
          <a:noFill/>
          <a:extLst>
            <a:ext uri="{909E8E84-426E-40DD-AFC4-6F175D3DCCD1}">
              <a14:hiddenFill xmlns:a14="http://schemas.microsoft.com/office/drawing/2010/main">
                <a:solidFill>
                  <a:srgbClr val="FFFFFF"/>
                </a:solidFill>
              </a14:hiddenFill>
            </a:ext>
          </a:extLst>
        </p:spPr>
      </p:pic>
      <p:pic>
        <p:nvPicPr>
          <p:cNvPr id="2063" name="Grafik 7" descr="Ein Bild, das Text, Screenshot, Webseite, Website enthält.&#10;&#10;KI-generierte Inhalte können fehlerhaft sein.">
            <a:extLst>
              <a:ext uri="{FF2B5EF4-FFF2-40B4-BE49-F238E27FC236}">
                <a16:creationId xmlns:a16="http://schemas.microsoft.com/office/drawing/2014/main" id="{E2B416A0-91CD-89A6-D528-C74AB6D256A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8019" y="2360947"/>
            <a:ext cx="1621285" cy="3600000"/>
          </a:xfrm>
          <a:prstGeom prst="rect">
            <a:avLst/>
          </a:prstGeom>
          <a:noFill/>
          <a:ln>
            <a:solidFill>
              <a:schemeClr val="bg1">
                <a:lumMod val="50000"/>
              </a:schemeClr>
            </a:solidFill>
          </a:ln>
          <a:extLst>
            <a:ext uri="{909E8E84-426E-40DD-AFC4-6F175D3DCCD1}">
              <a14:hiddenFill xmlns:a14="http://schemas.microsoft.com/office/drawing/2010/main">
                <a:solidFill>
                  <a:srgbClr val="FFFFFF"/>
                </a:solidFill>
              </a14:hiddenFill>
            </a:ext>
          </a:extLst>
        </p:spPr>
      </p:pic>
      <p:sp>
        <p:nvSpPr>
          <p:cNvPr id="14" name="Pfeil: gestreift nach rechts 13">
            <a:extLst>
              <a:ext uri="{FF2B5EF4-FFF2-40B4-BE49-F238E27FC236}">
                <a16:creationId xmlns:a16="http://schemas.microsoft.com/office/drawing/2014/main" id="{3B7788E7-D4E1-5634-FCCE-2D899E8BC8FF}"/>
              </a:ext>
            </a:extLst>
          </p:cNvPr>
          <p:cNvSpPr/>
          <p:nvPr/>
        </p:nvSpPr>
        <p:spPr>
          <a:xfrm rot="2700000">
            <a:off x="2445160" y="11664950"/>
            <a:ext cx="363537" cy="20796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0" name="Textfeld 19">
            <a:extLst>
              <a:ext uri="{FF2B5EF4-FFF2-40B4-BE49-F238E27FC236}">
                <a16:creationId xmlns:a16="http://schemas.microsoft.com/office/drawing/2014/main" id="{131DFF1E-7ECF-3249-A2F7-853F80BA775B}"/>
              </a:ext>
            </a:extLst>
          </p:cNvPr>
          <p:cNvSpPr txBox="1"/>
          <p:nvPr/>
        </p:nvSpPr>
        <p:spPr>
          <a:xfrm>
            <a:off x="2424873" y="2336840"/>
            <a:ext cx="2996910" cy="1107996"/>
          </a:xfrm>
          <a:prstGeom prst="rect">
            <a:avLst/>
          </a:prstGeom>
          <a:noFill/>
        </p:spPr>
        <p:txBody>
          <a:bodyPr wrap="square" lIns="0" tIns="0" rIns="0" bIns="0" rtlCol="0">
            <a:spAutoFit/>
          </a:bodyPr>
          <a:lstStyle/>
          <a:p>
            <a:pPr>
              <a:buNone/>
            </a:pPr>
            <a:r>
              <a:rPr lang="de-CH" sz="2400" spc="20" dirty="0" err="1"/>
              <a:t>Selezionare</a:t>
            </a:r>
            <a:endParaRPr lang="de-CH" sz="2400" spc="20" dirty="0"/>
          </a:p>
          <a:p>
            <a:pPr>
              <a:buNone/>
            </a:pPr>
            <a:r>
              <a:rPr lang="de-CH" sz="2400" spc="20" dirty="0"/>
              <a:t>"</a:t>
            </a:r>
            <a:r>
              <a:rPr lang="de-CH" sz="2400" spc="20" dirty="0" err="1"/>
              <a:t>QfieldCloudProjects</a:t>
            </a:r>
            <a:r>
              <a:rPr lang="de-CH" sz="2400" spc="20" dirty="0"/>
              <a:t>"</a:t>
            </a:r>
          </a:p>
          <a:p>
            <a:pPr>
              <a:buNone/>
            </a:pPr>
            <a:r>
              <a:rPr lang="de-CH" sz="2400" spc="20" dirty="0"/>
              <a:t> </a:t>
            </a:r>
          </a:p>
        </p:txBody>
      </p:sp>
      <p:sp>
        <p:nvSpPr>
          <p:cNvPr id="21" name="Textfeld 20">
            <a:extLst>
              <a:ext uri="{FF2B5EF4-FFF2-40B4-BE49-F238E27FC236}">
                <a16:creationId xmlns:a16="http://schemas.microsoft.com/office/drawing/2014/main" id="{1884EA96-1116-D456-0110-FDED0209CEA3}"/>
              </a:ext>
            </a:extLst>
          </p:cNvPr>
          <p:cNvSpPr txBox="1"/>
          <p:nvPr/>
        </p:nvSpPr>
        <p:spPr>
          <a:xfrm>
            <a:off x="6082845" y="1169098"/>
            <a:ext cx="3708063" cy="5078313"/>
          </a:xfrm>
          <a:prstGeom prst="rect">
            <a:avLst/>
          </a:prstGeom>
          <a:noFill/>
        </p:spPr>
        <p:txBody>
          <a:bodyPr wrap="square" lIns="0" tIns="0" rIns="0" bIns="0" rtlCol="0">
            <a:spAutoFit/>
          </a:bodyPr>
          <a:lstStyle/>
          <a:p>
            <a:pPr>
              <a:buNone/>
            </a:pPr>
            <a:r>
              <a:rPr lang="de-CH" sz="2400" spc="20" dirty="0" err="1"/>
              <a:t>Clicca</a:t>
            </a:r>
            <a:r>
              <a:rPr lang="de-CH" sz="2400" spc="20" dirty="0"/>
              <a:t> 2 </a:t>
            </a:r>
            <a:r>
              <a:rPr lang="de-CH" sz="2400" spc="20" dirty="0" err="1"/>
              <a:t>volte</a:t>
            </a:r>
            <a:r>
              <a:rPr lang="de-CH" sz="2400" spc="20" dirty="0"/>
              <a:t> </a:t>
            </a:r>
            <a:r>
              <a:rPr lang="de-CH" sz="2400" spc="20" dirty="0" err="1"/>
              <a:t>sull’icona</a:t>
            </a:r>
            <a:r>
              <a:rPr lang="de-CH" sz="2400" spc="20" dirty="0"/>
              <a:t> </a:t>
            </a:r>
            <a:r>
              <a:rPr lang="de-CH" sz="2400" spc="20" dirty="0" err="1"/>
              <a:t>dell’ape</a:t>
            </a:r>
            <a:endParaRPr lang="de-CH" sz="2400" spc="20" dirty="0"/>
          </a:p>
          <a:p>
            <a:pPr>
              <a:buNone/>
            </a:pPr>
            <a:endParaRPr lang="de-CH" sz="2400" spc="20" dirty="0"/>
          </a:p>
          <a:p>
            <a:pPr>
              <a:buNone/>
            </a:pPr>
            <a:r>
              <a:rPr lang="de-CH" sz="2400" spc="20" dirty="0"/>
              <a:t>Per </a:t>
            </a:r>
            <a:r>
              <a:rPr lang="de-CH" sz="2400" spc="20" dirty="0" err="1"/>
              <a:t>visualizzare</a:t>
            </a:r>
            <a:r>
              <a:rPr lang="de-CH" sz="2400" spc="20" dirty="0"/>
              <a:t> il </a:t>
            </a:r>
            <a:r>
              <a:rPr lang="de-CH" sz="2400" spc="20" dirty="0" err="1"/>
              <a:t>campo</a:t>
            </a:r>
            <a:r>
              <a:rPr lang="de-CH" sz="2400" spc="20" dirty="0"/>
              <a:t> </a:t>
            </a:r>
            <a:r>
              <a:rPr lang="de-CH" sz="2400" spc="20" dirty="0" err="1"/>
              <a:t>relativo</a:t>
            </a:r>
            <a:r>
              <a:rPr lang="de-CH" sz="2400" spc="20" dirty="0"/>
              <a:t> all’ URL del </a:t>
            </a:r>
            <a:r>
              <a:rPr lang="de-CH" sz="2400" spc="20" dirty="0" err="1"/>
              <a:t>server</a:t>
            </a:r>
            <a:r>
              <a:rPr lang="de-CH" sz="2400" spc="20" dirty="0"/>
              <a:t> </a:t>
            </a:r>
            <a:r>
              <a:rPr lang="de-CH" sz="2400" spc="20" dirty="0" err="1"/>
              <a:t>nel</a:t>
            </a:r>
            <a:r>
              <a:rPr lang="de-CH" sz="2400" spc="20" dirty="0"/>
              <a:t> </a:t>
            </a:r>
            <a:r>
              <a:rPr lang="de-CH" sz="2400" spc="20" dirty="0" err="1"/>
              <a:t>campo</a:t>
            </a:r>
            <a:endParaRPr lang="de-CH" sz="2400" spc="20" dirty="0"/>
          </a:p>
          <a:p>
            <a:pPr>
              <a:buNone/>
            </a:pPr>
            <a:endParaRPr lang="de-CH" sz="2400" spc="20" dirty="0"/>
          </a:p>
          <a:p>
            <a:pPr>
              <a:buNone/>
            </a:pPr>
            <a:r>
              <a:rPr lang="de-CH" sz="2400" spc="20" dirty="0" err="1"/>
              <a:t>Digita</a:t>
            </a:r>
            <a:endParaRPr lang="de-CH" sz="2400" spc="20" dirty="0"/>
          </a:p>
          <a:p>
            <a:pPr>
              <a:buNone/>
            </a:pPr>
            <a:r>
              <a:rPr lang="de-CH" sz="2400" spc="20" dirty="0"/>
              <a:t>https://geotest.qfield.cloud</a:t>
            </a:r>
          </a:p>
          <a:p>
            <a:pPr>
              <a:buNone/>
            </a:pPr>
            <a:r>
              <a:rPr lang="de-CH" sz="2400" spc="20" dirty="0"/>
              <a:t> </a:t>
            </a:r>
          </a:p>
          <a:p>
            <a:pPr>
              <a:buNone/>
            </a:pPr>
            <a:r>
              <a:rPr lang="de-CH" sz="2400" spc="20" dirty="0" err="1"/>
              <a:t>Poi</a:t>
            </a:r>
            <a:r>
              <a:rPr lang="de-CH" sz="2400" spc="20" dirty="0"/>
              <a:t> </a:t>
            </a:r>
            <a:r>
              <a:rPr lang="de-CH" sz="2400" spc="20" dirty="0" err="1"/>
              <a:t>inserisci</a:t>
            </a:r>
            <a:r>
              <a:rPr lang="de-CH" sz="2400" spc="20" dirty="0"/>
              <a:t> </a:t>
            </a:r>
            <a:r>
              <a:rPr lang="de-CH" sz="2400" spc="20" dirty="0" err="1"/>
              <a:t>nome</a:t>
            </a:r>
            <a:r>
              <a:rPr lang="de-CH" sz="2400" spc="20" dirty="0"/>
              <a:t> </a:t>
            </a:r>
            <a:r>
              <a:rPr lang="de-CH" sz="2400" spc="20" dirty="0" err="1"/>
              <a:t>utente</a:t>
            </a:r>
            <a:r>
              <a:rPr lang="de-CH" sz="2400" spc="20" dirty="0"/>
              <a:t> e </a:t>
            </a:r>
            <a:r>
              <a:rPr lang="de-CH" sz="2400" spc="20" dirty="0" err="1"/>
              <a:t>password</a:t>
            </a:r>
            <a:r>
              <a:rPr lang="de-CH" sz="2400" spc="20" dirty="0"/>
              <a:t> per </a:t>
            </a:r>
            <a:r>
              <a:rPr lang="de-CH" sz="2400" spc="20" dirty="0" err="1"/>
              <a:t>effettuare</a:t>
            </a:r>
            <a:r>
              <a:rPr lang="de-CH" sz="2400" spc="20" dirty="0"/>
              <a:t> il </a:t>
            </a:r>
            <a:r>
              <a:rPr lang="de-CH" sz="2400" spc="20" dirty="0" err="1"/>
              <a:t>login</a:t>
            </a:r>
            <a:endParaRPr lang="de-CH" sz="2400" spc="20" dirty="0">
              <a:latin typeface="Arial" panose="020B0604020202020204" pitchFamily="34" charset="0"/>
              <a:ea typeface="Arial" panose="020B0604020202020204" pitchFamily="34" charset="0"/>
              <a:cs typeface="Times New Roman" panose="02020603050405020304" pitchFamily="18" charset="0"/>
            </a:endParaRPr>
          </a:p>
          <a:p>
            <a:endParaRPr lang="de-CH" dirty="0"/>
          </a:p>
        </p:txBody>
      </p:sp>
      <p:sp>
        <p:nvSpPr>
          <p:cNvPr id="22" name="Pfeil: nach rechts 21">
            <a:extLst>
              <a:ext uri="{FF2B5EF4-FFF2-40B4-BE49-F238E27FC236}">
                <a16:creationId xmlns:a16="http://schemas.microsoft.com/office/drawing/2014/main" id="{3643CDDB-AC7F-0855-97DF-5AC33D053524}"/>
              </a:ext>
            </a:extLst>
          </p:cNvPr>
          <p:cNvSpPr/>
          <p:nvPr/>
        </p:nvSpPr>
        <p:spPr>
          <a:xfrm flipH="1">
            <a:off x="1890611" y="3429000"/>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3" name="Pfeil: nach rechts 22">
            <a:extLst>
              <a:ext uri="{FF2B5EF4-FFF2-40B4-BE49-F238E27FC236}">
                <a16:creationId xmlns:a16="http://schemas.microsoft.com/office/drawing/2014/main" id="{FEBD8F34-4F4A-767C-FF92-D270C32F573E}"/>
              </a:ext>
            </a:extLst>
          </p:cNvPr>
          <p:cNvSpPr/>
          <p:nvPr/>
        </p:nvSpPr>
        <p:spPr>
          <a:xfrm rot="19056714" flipH="1">
            <a:off x="10783137" y="2568444"/>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4" name="Pfeil: nach rechts 23">
            <a:extLst>
              <a:ext uri="{FF2B5EF4-FFF2-40B4-BE49-F238E27FC236}">
                <a16:creationId xmlns:a16="http://schemas.microsoft.com/office/drawing/2014/main" id="{3928BAD8-0540-26D4-AAA4-6E940A72EC36}"/>
              </a:ext>
            </a:extLst>
          </p:cNvPr>
          <p:cNvSpPr/>
          <p:nvPr/>
        </p:nvSpPr>
        <p:spPr>
          <a:xfrm rot="19056714" flipH="1">
            <a:off x="10990152" y="2351956"/>
            <a:ext cx="838323" cy="574431"/>
          </a:xfrm>
          <a:prstGeom prst="rightArrow">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25" name="Pfeil: nach rechts 24">
            <a:extLst>
              <a:ext uri="{FF2B5EF4-FFF2-40B4-BE49-F238E27FC236}">
                <a16:creationId xmlns:a16="http://schemas.microsoft.com/office/drawing/2014/main" id="{0AE7E916-F77D-AA19-87FB-9005E5561285}"/>
              </a:ext>
            </a:extLst>
          </p:cNvPr>
          <p:cNvSpPr/>
          <p:nvPr/>
        </p:nvSpPr>
        <p:spPr>
          <a:xfrm>
            <a:off x="9371746" y="3716215"/>
            <a:ext cx="838323" cy="574431"/>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103232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06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Orientamento</a:t>
            </a:r>
            <a:r>
              <a:rPr lang="de-CH" dirty="0"/>
              <a:t> </a:t>
            </a:r>
            <a:r>
              <a:rPr lang="de-CH" dirty="0" err="1"/>
              <a:t>parte</a:t>
            </a:r>
            <a:r>
              <a:rPr lang="de-CH" dirty="0"/>
              <a:t> 3</a:t>
            </a:r>
          </a:p>
        </p:txBody>
      </p:sp>
      <p:sp>
        <p:nvSpPr>
          <p:cNvPr id="4" name="AutoShape 4" descr="https://mail.gymkirchenfeld.ch/service/home/~/?auth=co&amp;loc=de&amp;id=123984&amp;part=2"/>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5" name="AutoShape 6" descr="https://mail.gymkirchenfeld.ch/service/home/~/?auth=co&amp;loc=de&amp;id=123984&amp;part=2"/>
          <p:cNvSpPr>
            <a:spLocks noChangeAspect="1" noChangeArrowheads="1"/>
          </p:cNvSpPr>
          <p:nvPr/>
        </p:nvSpPr>
        <p:spPr bwMode="auto">
          <a:xfrm>
            <a:off x="1831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sp>
        <p:nvSpPr>
          <p:cNvPr id="2" name="Textfeld 1">
            <a:extLst>
              <a:ext uri="{FF2B5EF4-FFF2-40B4-BE49-F238E27FC236}">
                <a16:creationId xmlns:a16="http://schemas.microsoft.com/office/drawing/2014/main" id="{6CD789BE-4553-4FF5-A8EF-6B34754CEE7A}"/>
              </a:ext>
            </a:extLst>
          </p:cNvPr>
          <p:cNvSpPr txBox="1"/>
          <p:nvPr/>
        </p:nvSpPr>
        <p:spPr>
          <a:xfrm rot="21444671">
            <a:off x="7326646" y="3016341"/>
            <a:ext cx="865420" cy="307777"/>
          </a:xfrm>
          <a:prstGeom prst="rect">
            <a:avLst/>
          </a:prstGeom>
          <a:noFill/>
          <a:scene3d>
            <a:camera prst="obliqueBottomLeft"/>
            <a:lightRig rig="threePt" dir="t"/>
          </a:scene3d>
        </p:spPr>
        <p:txBody>
          <a:bodyPr wrap="square" rtlCol="0">
            <a:spAutoFit/>
          </a:bodyPr>
          <a:lstStyle/>
          <a:p>
            <a:r>
              <a:rPr lang="de-CH" sz="1400">
                <a:solidFill>
                  <a:schemeClr val="bg1">
                    <a:lumMod val="65000"/>
                  </a:schemeClr>
                </a:solidFill>
                <a:latin typeface="Arial Rounded MT Bold" panose="020F0704030504030204" pitchFamily="34" charset="0"/>
              </a:rPr>
              <a:t>REDOG</a:t>
            </a:r>
            <a:endParaRPr lang="de-DE" sz="1400">
              <a:solidFill>
                <a:schemeClr val="bg1">
                  <a:lumMod val="65000"/>
                </a:schemeClr>
              </a:solidFill>
              <a:latin typeface="Arial Rounded MT Bold" panose="020F0704030504030204" pitchFamily="34" charset="0"/>
            </a:endParaRPr>
          </a:p>
        </p:txBody>
      </p:sp>
      <p:pic>
        <p:nvPicPr>
          <p:cNvPr id="8" name="Grafik 7">
            <a:extLst>
              <a:ext uri="{FF2B5EF4-FFF2-40B4-BE49-F238E27FC236}">
                <a16:creationId xmlns:a16="http://schemas.microsoft.com/office/drawing/2014/main" id="{7843D933-35BC-9BF1-75EC-F832C15D5A9E}"/>
              </a:ext>
            </a:extLst>
          </p:cNvPr>
          <p:cNvPicPr>
            <a:picLocks noChangeAspect="1"/>
          </p:cNvPicPr>
          <p:nvPr/>
        </p:nvPicPr>
        <p:blipFill>
          <a:blip r:embed="rId3"/>
          <a:stretch>
            <a:fillRect/>
          </a:stretch>
        </p:blipFill>
        <p:spPr>
          <a:xfrm>
            <a:off x="5807967" y="2341446"/>
            <a:ext cx="5830579" cy="3640486"/>
          </a:xfrm>
          <a:prstGeom prst="rect">
            <a:avLst/>
          </a:prstGeom>
        </p:spPr>
      </p:pic>
      <p:sp>
        <p:nvSpPr>
          <p:cNvPr id="10" name="Textfeld 9">
            <a:extLst>
              <a:ext uri="{FF2B5EF4-FFF2-40B4-BE49-F238E27FC236}">
                <a16:creationId xmlns:a16="http://schemas.microsoft.com/office/drawing/2014/main" id="{A9F30937-0979-382A-CCA3-9952BDDEA63C}"/>
              </a:ext>
            </a:extLst>
          </p:cNvPr>
          <p:cNvSpPr txBox="1"/>
          <p:nvPr/>
        </p:nvSpPr>
        <p:spPr>
          <a:xfrm>
            <a:off x="553453" y="2341446"/>
            <a:ext cx="3670339" cy="2101344"/>
          </a:xfrm>
          <a:prstGeom prst="rect">
            <a:avLst/>
          </a:prstGeom>
          <a:noFill/>
        </p:spPr>
        <p:txBody>
          <a:bodyPr wrap="square" lIns="0" tIns="0" rIns="0" bIns="0" rtlCol="0">
            <a:spAutoFit/>
          </a:bodyPr>
          <a:lstStyle/>
          <a:p>
            <a:pPr marL="342900" indent="-342900" defTabSz="1076325">
              <a:lnSpc>
                <a:spcPct val="200000"/>
              </a:lnSpc>
              <a:buAutoNum type="arabicPeriod"/>
            </a:pPr>
            <a:r>
              <a:rPr lang="de-CH" sz="2400" dirty="0"/>
              <a:t>La </a:t>
            </a:r>
            <a:r>
              <a:rPr lang="de-CH" sz="2400" dirty="0" err="1"/>
              <a:t>mappa</a:t>
            </a:r>
            <a:endParaRPr lang="de-CH" sz="2400" dirty="0"/>
          </a:p>
          <a:p>
            <a:pPr marL="342900" indent="-342900" defTabSz="1076325">
              <a:lnSpc>
                <a:spcPct val="200000"/>
              </a:lnSpc>
              <a:buAutoNum type="arabicPeriod"/>
            </a:pPr>
            <a:r>
              <a:rPr lang="de-CH" sz="2400" dirty="0"/>
              <a:t>La </a:t>
            </a:r>
            <a:r>
              <a:rPr lang="de-CH" sz="2400" dirty="0" err="1"/>
              <a:t>bussola</a:t>
            </a:r>
            <a:endParaRPr lang="de-CH" sz="2400" dirty="0"/>
          </a:p>
          <a:p>
            <a:pPr marL="342900" indent="-342900" defTabSz="1076325">
              <a:lnSpc>
                <a:spcPct val="200000"/>
              </a:lnSpc>
              <a:buAutoNum type="arabicPeriod"/>
            </a:pPr>
            <a:r>
              <a:rPr lang="de-CH" sz="2400" dirty="0" err="1"/>
              <a:t>Applicazione</a:t>
            </a:r>
            <a:endParaRPr lang="de-CH" sz="2400" dirty="0"/>
          </a:p>
        </p:txBody>
      </p:sp>
      <p:sp>
        <p:nvSpPr>
          <p:cNvPr id="7" name="Rechteck 6">
            <a:extLst>
              <a:ext uri="{FF2B5EF4-FFF2-40B4-BE49-F238E27FC236}">
                <a16:creationId xmlns:a16="http://schemas.microsoft.com/office/drawing/2014/main" id="{EB02CF21-368B-90A2-8351-361DA830702D}"/>
              </a:ext>
            </a:extLst>
          </p:cNvPr>
          <p:cNvSpPr/>
          <p:nvPr/>
        </p:nvSpPr>
        <p:spPr>
          <a:xfrm>
            <a:off x="487226" y="3892970"/>
            <a:ext cx="3736566" cy="720080"/>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1688635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B340A8-3227-B6D8-747C-8B7611910372}"/>
              </a:ext>
            </a:extLst>
          </p:cNvPr>
          <p:cNvSpPr>
            <a:spLocks noGrp="1"/>
          </p:cNvSpPr>
          <p:nvPr>
            <p:ph type="title"/>
          </p:nvPr>
        </p:nvSpPr>
        <p:spPr/>
        <p:txBody>
          <a:bodyPr/>
          <a:lstStyle/>
          <a:p>
            <a:r>
              <a:rPr lang="de-CH" dirty="0" err="1"/>
              <a:t>Scarica</a:t>
            </a:r>
            <a:r>
              <a:rPr lang="de-CH" dirty="0"/>
              <a:t> il progetto</a:t>
            </a:r>
          </a:p>
        </p:txBody>
      </p:sp>
      <p:sp>
        <p:nvSpPr>
          <p:cNvPr id="4" name="Foliennummernplatzhalter 3">
            <a:extLst>
              <a:ext uri="{FF2B5EF4-FFF2-40B4-BE49-F238E27FC236}">
                <a16:creationId xmlns:a16="http://schemas.microsoft.com/office/drawing/2014/main" id="{1029F440-5507-1269-F2FA-EC0D72CC7417}"/>
              </a:ext>
            </a:extLst>
          </p:cNvPr>
          <p:cNvSpPr>
            <a:spLocks noGrp="1"/>
          </p:cNvSpPr>
          <p:nvPr>
            <p:ph type="sldNum" sz="quarter" idx="12"/>
          </p:nvPr>
        </p:nvSpPr>
        <p:spPr/>
        <p:txBody>
          <a:bodyPr/>
          <a:lstStyle/>
          <a:p>
            <a:fld id="{442AD375-037F-43D0-B059-5172DA06796A}" type="slidenum">
              <a:rPr lang="de-CH" smtClean="0"/>
              <a:pPr/>
              <a:t>20</a:t>
            </a:fld>
            <a:endParaRPr lang="de-CH"/>
          </a:p>
        </p:txBody>
      </p:sp>
      <p:pic>
        <p:nvPicPr>
          <p:cNvPr id="5" name="Inhaltsplatzhalter 4">
            <a:extLst>
              <a:ext uri="{FF2B5EF4-FFF2-40B4-BE49-F238E27FC236}">
                <a16:creationId xmlns:a16="http://schemas.microsoft.com/office/drawing/2014/main" id="{C4084EC6-D009-8A18-7E57-4E470C4A5F1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553453" y="2357438"/>
            <a:ext cx="1679004" cy="3633787"/>
          </a:xfrm>
          <a:prstGeom prst="rect">
            <a:avLst/>
          </a:prstGeom>
          <a:noFill/>
          <a:ln>
            <a:solidFill>
              <a:schemeClr val="bg1">
                <a:lumMod val="50000"/>
              </a:schemeClr>
            </a:solidFill>
          </a:ln>
        </p:spPr>
      </p:pic>
      <p:sp>
        <p:nvSpPr>
          <p:cNvPr id="6" name="Pfeil: gestreift nach rechts 5">
            <a:extLst>
              <a:ext uri="{FF2B5EF4-FFF2-40B4-BE49-F238E27FC236}">
                <a16:creationId xmlns:a16="http://schemas.microsoft.com/office/drawing/2014/main" id="{60A836CB-2730-EABF-2D41-CCDFF53243D7}"/>
              </a:ext>
            </a:extLst>
          </p:cNvPr>
          <p:cNvSpPr/>
          <p:nvPr/>
        </p:nvSpPr>
        <p:spPr>
          <a:xfrm rot="2700000">
            <a:off x="414893" y="5275686"/>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7" name="Textfeld 6">
            <a:extLst>
              <a:ext uri="{FF2B5EF4-FFF2-40B4-BE49-F238E27FC236}">
                <a16:creationId xmlns:a16="http://schemas.microsoft.com/office/drawing/2014/main" id="{26481E39-A124-C4DF-F935-9C802DC65152}"/>
              </a:ext>
            </a:extLst>
          </p:cNvPr>
          <p:cNvSpPr txBox="1"/>
          <p:nvPr/>
        </p:nvSpPr>
        <p:spPr>
          <a:xfrm>
            <a:off x="2622330" y="2505670"/>
            <a:ext cx="2282972" cy="2215991"/>
          </a:xfrm>
          <a:prstGeom prst="rect">
            <a:avLst/>
          </a:prstGeom>
          <a:noFill/>
        </p:spPr>
        <p:txBody>
          <a:bodyPr wrap="square" lIns="0" tIns="0" rIns="0" bIns="0" rtlCol="0">
            <a:spAutoFit/>
          </a:bodyPr>
          <a:lstStyle/>
          <a:p>
            <a:r>
              <a:rPr lang="de-CH" sz="2400" dirty="0"/>
              <a:t>Aggiornare l’elenco dei progetti, quindi selezionare quello desiderato. </a:t>
            </a:r>
          </a:p>
        </p:txBody>
      </p:sp>
      <p:pic>
        <p:nvPicPr>
          <p:cNvPr id="8" name="Grafik 7">
            <a:extLst>
              <a:ext uri="{FF2B5EF4-FFF2-40B4-BE49-F238E27FC236}">
                <a16:creationId xmlns:a16="http://schemas.microsoft.com/office/drawing/2014/main" id="{D42B4BA8-DB2F-A2BE-8491-75DA9E8A9E58}"/>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10398" y="2089696"/>
            <a:ext cx="1812878" cy="3924000"/>
          </a:xfrm>
          <a:prstGeom prst="rect">
            <a:avLst/>
          </a:prstGeom>
          <a:noFill/>
          <a:ln>
            <a:solidFill>
              <a:schemeClr val="bg1">
                <a:lumMod val="50000"/>
              </a:schemeClr>
            </a:solidFill>
          </a:ln>
        </p:spPr>
      </p:pic>
      <p:sp>
        <p:nvSpPr>
          <p:cNvPr id="10" name="Textfeld 9">
            <a:extLst>
              <a:ext uri="{FF2B5EF4-FFF2-40B4-BE49-F238E27FC236}">
                <a16:creationId xmlns:a16="http://schemas.microsoft.com/office/drawing/2014/main" id="{CA41D4DE-B2E0-1DAC-DF20-29051C35A5D6}"/>
              </a:ext>
            </a:extLst>
          </p:cNvPr>
          <p:cNvSpPr txBox="1"/>
          <p:nvPr/>
        </p:nvSpPr>
        <p:spPr>
          <a:xfrm>
            <a:off x="7510828" y="2554438"/>
            <a:ext cx="3023777" cy="830997"/>
          </a:xfrm>
          <a:prstGeom prst="rect">
            <a:avLst/>
          </a:prstGeom>
          <a:noFill/>
        </p:spPr>
        <p:txBody>
          <a:bodyPr wrap="square">
            <a:spAutoFit/>
          </a:bodyPr>
          <a:lstStyle/>
          <a:p>
            <a:pPr>
              <a:buNone/>
            </a:pPr>
            <a:r>
              <a:rPr lang="de-CH" sz="2400" spc="20" dirty="0">
                <a:effectLst/>
                <a:latin typeface="Arial" panose="020B0604020202020204" pitchFamily="34" charset="0"/>
                <a:ea typeface="Arial" panose="020B0604020202020204" pitchFamily="34" charset="0"/>
                <a:cs typeface="Times New Roman" panose="02020603050405020304" pitchFamily="18" charset="0"/>
              </a:rPr>
              <a:t>Scaricare il progetto e aprirlo.</a:t>
            </a:r>
          </a:p>
        </p:txBody>
      </p:sp>
      <p:sp>
        <p:nvSpPr>
          <p:cNvPr id="13" name="Pfeil: gestreift nach rechts 12">
            <a:extLst>
              <a:ext uri="{FF2B5EF4-FFF2-40B4-BE49-F238E27FC236}">
                <a16:creationId xmlns:a16="http://schemas.microsoft.com/office/drawing/2014/main" id="{C4F201DE-E633-3AA8-4678-52136C2DF394}"/>
              </a:ext>
            </a:extLst>
          </p:cNvPr>
          <p:cNvSpPr/>
          <p:nvPr/>
        </p:nvSpPr>
        <p:spPr>
          <a:xfrm rot="2700000">
            <a:off x="5507678" y="5275685"/>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Tree>
    <p:extLst>
      <p:ext uri="{BB962C8B-B14F-4D97-AF65-F5344CB8AC3E}">
        <p14:creationId xmlns:p14="http://schemas.microsoft.com/office/powerpoint/2010/main" val="66162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5CA246-E0B6-867D-7BD0-F210F28B650C}"/>
              </a:ext>
            </a:extLst>
          </p:cNvPr>
          <p:cNvSpPr>
            <a:spLocks noGrp="1"/>
          </p:cNvSpPr>
          <p:nvPr>
            <p:ph type="title"/>
          </p:nvPr>
        </p:nvSpPr>
        <p:spPr/>
        <p:txBody>
          <a:bodyPr/>
          <a:lstStyle/>
          <a:p>
            <a:r>
              <a:rPr lang="de-CH" dirty="0" err="1"/>
              <a:t>QField</a:t>
            </a:r>
            <a:r>
              <a:rPr lang="de-CH" dirty="0"/>
              <a:t>-Mappa</a:t>
            </a:r>
          </a:p>
        </p:txBody>
      </p:sp>
      <p:sp>
        <p:nvSpPr>
          <p:cNvPr id="4" name="Foliennummernplatzhalter 3">
            <a:extLst>
              <a:ext uri="{FF2B5EF4-FFF2-40B4-BE49-F238E27FC236}">
                <a16:creationId xmlns:a16="http://schemas.microsoft.com/office/drawing/2014/main" id="{73980D93-AD89-E1FF-222A-89DE06EAD1D5}"/>
              </a:ext>
            </a:extLst>
          </p:cNvPr>
          <p:cNvSpPr>
            <a:spLocks noGrp="1"/>
          </p:cNvSpPr>
          <p:nvPr>
            <p:ph type="sldNum" sz="quarter" idx="12"/>
          </p:nvPr>
        </p:nvSpPr>
        <p:spPr/>
        <p:txBody>
          <a:bodyPr/>
          <a:lstStyle/>
          <a:p>
            <a:fld id="{442AD375-037F-43D0-B059-5172DA06796A}" type="slidenum">
              <a:rPr lang="de-CH" smtClean="0"/>
              <a:pPr/>
              <a:t>21</a:t>
            </a:fld>
            <a:endParaRPr lang="de-CH"/>
          </a:p>
        </p:txBody>
      </p:sp>
      <p:pic>
        <p:nvPicPr>
          <p:cNvPr id="6" name="Inhaltsplatzhalter 5">
            <a:extLst>
              <a:ext uri="{FF2B5EF4-FFF2-40B4-BE49-F238E27FC236}">
                <a16:creationId xmlns:a16="http://schemas.microsoft.com/office/drawing/2014/main" id="{955B41F0-27FC-900F-02F9-BE676CE2550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978836" y="370170"/>
            <a:ext cx="2928714" cy="6347107"/>
          </a:xfrm>
          <a:prstGeom prst="rect">
            <a:avLst/>
          </a:prstGeom>
        </p:spPr>
      </p:pic>
      <p:grpSp>
        <p:nvGrpSpPr>
          <p:cNvPr id="10" name="Gruppieren 9">
            <a:extLst>
              <a:ext uri="{FF2B5EF4-FFF2-40B4-BE49-F238E27FC236}">
                <a16:creationId xmlns:a16="http://schemas.microsoft.com/office/drawing/2014/main" id="{8B533036-A5B1-B04B-BEE2-71D5A61F9145}"/>
              </a:ext>
            </a:extLst>
          </p:cNvPr>
          <p:cNvGrpSpPr/>
          <p:nvPr/>
        </p:nvGrpSpPr>
        <p:grpSpPr>
          <a:xfrm>
            <a:off x="6177494" y="1384456"/>
            <a:ext cx="1207105" cy="474422"/>
            <a:chOff x="9039786" y="1617799"/>
            <a:chExt cx="1886909" cy="559469"/>
          </a:xfrm>
        </p:grpSpPr>
        <p:sp>
          <p:nvSpPr>
            <p:cNvPr id="8" name="Sprechblase: rechteckig mit abgerundeten Ecken 7">
              <a:extLst>
                <a:ext uri="{FF2B5EF4-FFF2-40B4-BE49-F238E27FC236}">
                  <a16:creationId xmlns:a16="http://schemas.microsoft.com/office/drawing/2014/main" id="{B7838BAA-8E9B-580A-3BF0-0037E4D0982F}"/>
                </a:ext>
              </a:extLst>
            </p:cNvPr>
            <p:cNvSpPr/>
            <p:nvPr/>
          </p:nvSpPr>
          <p:spPr>
            <a:xfrm>
              <a:off x="9039786" y="1617799"/>
              <a:ext cx="1886909" cy="559469"/>
            </a:xfrm>
            <a:prstGeom prst="wedgeRoundRectCallout">
              <a:avLst>
                <a:gd name="adj1" fmla="val -40559"/>
                <a:gd name="adj2" fmla="val -127712"/>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dirty="0"/>
            </a:p>
          </p:txBody>
        </p:sp>
        <p:sp>
          <p:nvSpPr>
            <p:cNvPr id="9" name="Textfeld 8">
              <a:extLst>
                <a:ext uri="{FF2B5EF4-FFF2-40B4-BE49-F238E27FC236}">
                  <a16:creationId xmlns:a16="http://schemas.microsoft.com/office/drawing/2014/main" id="{4118C560-FA1C-DA57-C746-3657E2E915B6}"/>
                </a:ext>
              </a:extLst>
            </p:cNvPr>
            <p:cNvSpPr txBox="1"/>
            <p:nvPr/>
          </p:nvSpPr>
          <p:spPr>
            <a:xfrm>
              <a:off x="9182391" y="1627485"/>
              <a:ext cx="1342286" cy="435540"/>
            </a:xfrm>
            <a:prstGeom prst="rect">
              <a:avLst/>
            </a:prstGeom>
            <a:noFill/>
          </p:spPr>
          <p:txBody>
            <a:bodyPr wrap="square" lIns="0" tIns="0" rIns="0" bIns="0" rtlCol="0">
              <a:spAutoFit/>
            </a:bodyPr>
            <a:lstStyle/>
            <a:p>
              <a:r>
                <a:rPr lang="de-CH" sz="2400" dirty="0"/>
                <a:t>Menu</a:t>
              </a:r>
            </a:p>
          </p:txBody>
        </p:sp>
      </p:grpSp>
      <p:grpSp>
        <p:nvGrpSpPr>
          <p:cNvPr id="12" name="Gruppieren 11">
            <a:extLst>
              <a:ext uri="{FF2B5EF4-FFF2-40B4-BE49-F238E27FC236}">
                <a16:creationId xmlns:a16="http://schemas.microsoft.com/office/drawing/2014/main" id="{DE0EBBC8-5A52-A25C-BEF7-BD0B30CAB45E}"/>
              </a:ext>
            </a:extLst>
          </p:cNvPr>
          <p:cNvGrpSpPr/>
          <p:nvPr/>
        </p:nvGrpSpPr>
        <p:grpSpPr>
          <a:xfrm>
            <a:off x="8079498" y="4143245"/>
            <a:ext cx="1822196" cy="441457"/>
            <a:chOff x="9088691" y="1589372"/>
            <a:chExt cx="2311999" cy="559469"/>
          </a:xfrm>
        </p:grpSpPr>
        <p:sp>
          <p:nvSpPr>
            <p:cNvPr id="13" name="Sprechblase: rechteckig mit abgerundeten Ecken 12">
              <a:extLst>
                <a:ext uri="{FF2B5EF4-FFF2-40B4-BE49-F238E27FC236}">
                  <a16:creationId xmlns:a16="http://schemas.microsoft.com/office/drawing/2014/main" id="{ACB50819-FA90-1173-616A-F8104A1A6A4F}"/>
                </a:ext>
              </a:extLst>
            </p:cNvPr>
            <p:cNvSpPr/>
            <p:nvPr/>
          </p:nvSpPr>
          <p:spPr>
            <a:xfrm>
              <a:off x="9088691" y="1589372"/>
              <a:ext cx="2079824" cy="559469"/>
            </a:xfrm>
            <a:prstGeom prst="wedgeRoundRectCallout">
              <a:avLst>
                <a:gd name="adj1" fmla="val -13723"/>
                <a:gd name="adj2" fmla="val 153082"/>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14" name="Textfeld 13">
              <a:extLst>
                <a:ext uri="{FF2B5EF4-FFF2-40B4-BE49-F238E27FC236}">
                  <a16:creationId xmlns:a16="http://schemas.microsoft.com/office/drawing/2014/main" id="{5C085B75-BE98-2BD0-BC44-CCF27682E29F}"/>
                </a:ext>
              </a:extLst>
            </p:cNvPr>
            <p:cNvSpPr txBox="1"/>
            <p:nvPr/>
          </p:nvSpPr>
          <p:spPr>
            <a:xfrm>
              <a:off x="9310419" y="1635074"/>
              <a:ext cx="2090271" cy="468063"/>
            </a:xfrm>
            <a:prstGeom prst="rect">
              <a:avLst/>
            </a:prstGeom>
            <a:noFill/>
          </p:spPr>
          <p:txBody>
            <a:bodyPr wrap="square" lIns="0" tIns="0" rIns="0" bIns="0" rtlCol="0">
              <a:spAutoFit/>
            </a:bodyPr>
            <a:lstStyle/>
            <a:p>
              <a:r>
                <a:rPr lang="de-CH" sz="2400" dirty="0" err="1"/>
                <a:t>Posizione</a:t>
              </a:r>
              <a:endParaRPr lang="de-CH" sz="2400" dirty="0"/>
            </a:p>
          </p:txBody>
        </p:sp>
      </p:grpSp>
      <p:grpSp>
        <p:nvGrpSpPr>
          <p:cNvPr id="15" name="Gruppieren 14">
            <a:extLst>
              <a:ext uri="{FF2B5EF4-FFF2-40B4-BE49-F238E27FC236}">
                <a16:creationId xmlns:a16="http://schemas.microsoft.com/office/drawing/2014/main" id="{3557D568-4774-5BDB-6F67-6C191BFCC36B}"/>
              </a:ext>
            </a:extLst>
          </p:cNvPr>
          <p:cNvGrpSpPr/>
          <p:nvPr/>
        </p:nvGrpSpPr>
        <p:grpSpPr>
          <a:xfrm>
            <a:off x="4818842" y="3538266"/>
            <a:ext cx="2451497" cy="825708"/>
            <a:chOff x="9088691" y="1589372"/>
            <a:chExt cx="2003563" cy="559469"/>
          </a:xfrm>
        </p:grpSpPr>
        <p:sp>
          <p:nvSpPr>
            <p:cNvPr id="16" name="Sprechblase: rechteckig mit abgerundeten Ecken 15">
              <a:extLst>
                <a:ext uri="{FF2B5EF4-FFF2-40B4-BE49-F238E27FC236}">
                  <a16:creationId xmlns:a16="http://schemas.microsoft.com/office/drawing/2014/main" id="{EEFBD06B-8800-2BB3-A8DB-E17B623FF32A}"/>
                </a:ext>
              </a:extLst>
            </p:cNvPr>
            <p:cNvSpPr/>
            <p:nvPr/>
          </p:nvSpPr>
          <p:spPr>
            <a:xfrm>
              <a:off x="9088691" y="1589372"/>
              <a:ext cx="1819396" cy="559469"/>
            </a:xfrm>
            <a:prstGeom prst="wedgeRoundRectCallout">
              <a:avLst>
                <a:gd name="adj1" fmla="val 12041"/>
                <a:gd name="adj2" fmla="val 103624"/>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a:p>
          </p:txBody>
        </p:sp>
        <p:sp>
          <p:nvSpPr>
            <p:cNvPr id="17" name="Textfeld 16">
              <a:extLst>
                <a:ext uri="{FF2B5EF4-FFF2-40B4-BE49-F238E27FC236}">
                  <a16:creationId xmlns:a16="http://schemas.microsoft.com/office/drawing/2014/main" id="{C9827537-1F24-BF2D-29F2-5B246F196E35}"/>
                </a:ext>
              </a:extLst>
            </p:cNvPr>
            <p:cNvSpPr txBox="1"/>
            <p:nvPr/>
          </p:nvSpPr>
          <p:spPr>
            <a:xfrm>
              <a:off x="9107061" y="1610861"/>
              <a:ext cx="1985193" cy="208538"/>
            </a:xfrm>
            <a:prstGeom prst="rect">
              <a:avLst/>
            </a:prstGeom>
            <a:noFill/>
          </p:spPr>
          <p:txBody>
            <a:bodyPr wrap="square" lIns="0" tIns="0" rIns="0" bIns="0" rtlCol="0">
              <a:spAutoFit/>
            </a:bodyPr>
            <a:lstStyle/>
            <a:p>
              <a:r>
                <a:rPr lang="de-CH" sz="2000" dirty="0" err="1"/>
                <a:t>Allineamento</a:t>
              </a:r>
              <a:r>
                <a:rPr lang="de-CH" sz="2000" dirty="0"/>
                <a:t> Nord</a:t>
              </a:r>
            </a:p>
          </p:txBody>
        </p:sp>
      </p:grpSp>
      <p:grpSp>
        <p:nvGrpSpPr>
          <p:cNvPr id="19" name="Gruppieren 18">
            <a:extLst>
              <a:ext uri="{FF2B5EF4-FFF2-40B4-BE49-F238E27FC236}">
                <a16:creationId xmlns:a16="http://schemas.microsoft.com/office/drawing/2014/main" id="{381613B5-892D-FE7C-3344-FD433C11CC25}"/>
              </a:ext>
            </a:extLst>
          </p:cNvPr>
          <p:cNvGrpSpPr/>
          <p:nvPr/>
        </p:nvGrpSpPr>
        <p:grpSpPr>
          <a:xfrm>
            <a:off x="8725952" y="1305672"/>
            <a:ext cx="1341592" cy="474422"/>
            <a:chOff x="9077061" y="1589372"/>
            <a:chExt cx="2309807" cy="559469"/>
          </a:xfrm>
        </p:grpSpPr>
        <p:sp>
          <p:nvSpPr>
            <p:cNvPr id="20" name="Sprechblase: rechteckig mit abgerundeten Ecken 19">
              <a:extLst>
                <a:ext uri="{FF2B5EF4-FFF2-40B4-BE49-F238E27FC236}">
                  <a16:creationId xmlns:a16="http://schemas.microsoft.com/office/drawing/2014/main" id="{B4625B43-4773-DF32-FD40-58B688BDD803}"/>
                </a:ext>
              </a:extLst>
            </p:cNvPr>
            <p:cNvSpPr/>
            <p:nvPr/>
          </p:nvSpPr>
          <p:spPr>
            <a:xfrm>
              <a:off x="9077061" y="1589372"/>
              <a:ext cx="2309807" cy="559469"/>
            </a:xfrm>
            <a:prstGeom prst="wedgeRoundRectCallout">
              <a:avLst>
                <a:gd name="adj1" fmla="val -39396"/>
                <a:gd name="adj2" fmla="val -109843"/>
                <a:gd name="adj3" fmla="val 16667"/>
              </a:avLst>
            </a:prstGeom>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de-CH" dirty="0"/>
            </a:p>
          </p:txBody>
        </p:sp>
        <p:sp>
          <p:nvSpPr>
            <p:cNvPr id="21" name="Textfeld 20">
              <a:extLst>
                <a:ext uri="{FF2B5EF4-FFF2-40B4-BE49-F238E27FC236}">
                  <a16:creationId xmlns:a16="http://schemas.microsoft.com/office/drawing/2014/main" id="{DD1EEE65-0F97-B867-4972-FA0CE2DA989E}"/>
                </a:ext>
              </a:extLst>
            </p:cNvPr>
            <p:cNvSpPr txBox="1"/>
            <p:nvPr/>
          </p:nvSpPr>
          <p:spPr>
            <a:xfrm>
              <a:off x="9192247" y="1647973"/>
              <a:ext cx="2194621" cy="435540"/>
            </a:xfrm>
            <a:prstGeom prst="rect">
              <a:avLst/>
            </a:prstGeom>
            <a:noFill/>
          </p:spPr>
          <p:txBody>
            <a:bodyPr wrap="square" lIns="0" tIns="0" rIns="0" bIns="0" rtlCol="0">
              <a:spAutoFit/>
            </a:bodyPr>
            <a:lstStyle/>
            <a:p>
              <a:r>
                <a:rPr lang="de-CH" sz="2400" dirty="0" err="1"/>
                <a:t>Ricerca</a:t>
              </a:r>
              <a:endParaRPr lang="de-CH" sz="2400" dirty="0"/>
            </a:p>
          </p:txBody>
        </p:sp>
      </p:grpSp>
      <p:sp>
        <p:nvSpPr>
          <p:cNvPr id="3" name="Pfeil: nach rechts 2">
            <a:extLst>
              <a:ext uri="{FF2B5EF4-FFF2-40B4-BE49-F238E27FC236}">
                <a16:creationId xmlns:a16="http://schemas.microsoft.com/office/drawing/2014/main" id="{D4E83A25-1916-8742-5D6C-EED5AC395742}"/>
              </a:ext>
            </a:extLst>
          </p:cNvPr>
          <p:cNvSpPr/>
          <p:nvPr/>
        </p:nvSpPr>
        <p:spPr>
          <a:xfrm flipH="1">
            <a:off x="8991340" y="2588393"/>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5" name="Pfeil: nach rechts 4">
            <a:extLst>
              <a:ext uri="{FF2B5EF4-FFF2-40B4-BE49-F238E27FC236}">
                <a16:creationId xmlns:a16="http://schemas.microsoft.com/office/drawing/2014/main" id="{7C35B975-7247-A8B8-CD56-F296BB702BBE}"/>
              </a:ext>
            </a:extLst>
          </p:cNvPr>
          <p:cNvSpPr/>
          <p:nvPr/>
        </p:nvSpPr>
        <p:spPr>
          <a:xfrm>
            <a:off x="5483603" y="5216581"/>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Pfeil: nach rechts 6">
            <a:extLst>
              <a:ext uri="{FF2B5EF4-FFF2-40B4-BE49-F238E27FC236}">
                <a16:creationId xmlns:a16="http://schemas.microsoft.com/office/drawing/2014/main" id="{F11F133B-C06A-1654-B005-729D23513C94}"/>
              </a:ext>
            </a:extLst>
          </p:cNvPr>
          <p:cNvSpPr/>
          <p:nvPr/>
        </p:nvSpPr>
        <p:spPr>
          <a:xfrm flipH="1">
            <a:off x="8948358" y="5738503"/>
            <a:ext cx="411443" cy="25272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1" name="Textfeld 10">
            <a:extLst>
              <a:ext uri="{FF2B5EF4-FFF2-40B4-BE49-F238E27FC236}">
                <a16:creationId xmlns:a16="http://schemas.microsoft.com/office/drawing/2014/main" id="{7A8E2E73-7A95-FE45-705D-8A66A6BBAD0E}"/>
              </a:ext>
            </a:extLst>
          </p:cNvPr>
          <p:cNvSpPr txBox="1"/>
          <p:nvPr/>
        </p:nvSpPr>
        <p:spPr>
          <a:xfrm>
            <a:off x="438912" y="2588393"/>
            <a:ext cx="4296139" cy="1477328"/>
          </a:xfrm>
          <a:prstGeom prst="rect">
            <a:avLst/>
          </a:prstGeom>
          <a:noFill/>
        </p:spPr>
        <p:txBody>
          <a:bodyPr wrap="square" lIns="0" tIns="0" rIns="0" bIns="0" rtlCol="0">
            <a:spAutoFit/>
          </a:bodyPr>
          <a:lstStyle/>
          <a:p>
            <a:r>
              <a:rPr lang="de-CH" sz="2400" dirty="0"/>
              <a:t>Opzionale nelle impostazioni:</a:t>
            </a:r>
          </a:p>
          <a:p>
            <a:r>
              <a:rPr lang="de-CH" sz="2400" dirty="0"/>
              <a:t>  -Pulsanti Zoom + -  </a:t>
            </a:r>
          </a:p>
          <a:p>
            <a:r>
              <a:rPr lang="de-CH" sz="2400" dirty="0"/>
              <a:t>  -Scala</a:t>
            </a:r>
          </a:p>
          <a:p>
            <a:r>
              <a:rPr lang="de-CH" sz="2400" dirty="0"/>
              <a:t>  -Informazione posizione</a:t>
            </a:r>
          </a:p>
        </p:txBody>
      </p:sp>
    </p:spTree>
    <p:extLst>
      <p:ext uri="{BB962C8B-B14F-4D97-AF65-F5344CB8AC3E}">
        <p14:creationId xmlns:p14="http://schemas.microsoft.com/office/powerpoint/2010/main" val="213009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par>
                          <p:cTn id="27" fill="hold">
                            <p:stCondLst>
                              <p:cond delay="0"/>
                            </p:stCondLst>
                            <p:childTnLst>
                              <p:par>
                                <p:cTn id="28" presetID="1" presetClass="entr" presetSubtype="0" fill="hold" grpId="0" nodeType="after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par>
                          <p:cTn id="30" fill="hold">
                            <p:stCondLst>
                              <p:cond delay="0"/>
                            </p:stCondLst>
                            <p:childTnLst>
                              <p:par>
                                <p:cTn id="31" presetID="1"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par>
                          <p:cTn id="33" fill="hold">
                            <p:stCondLst>
                              <p:cond delay="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A6E45D-8E07-DEF7-954B-5EDF4E89EDF5}"/>
              </a:ext>
            </a:extLst>
          </p:cNvPr>
          <p:cNvSpPr>
            <a:spLocks noGrp="1"/>
          </p:cNvSpPr>
          <p:nvPr>
            <p:ph type="title"/>
          </p:nvPr>
        </p:nvSpPr>
        <p:spPr/>
        <p:txBody>
          <a:bodyPr/>
          <a:lstStyle/>
          <a:p>
            <a:r>
              <a:rPr lang="de-CH" dirty="0"/>
              <a:t>Menu</a:t>
            </a:r>
          </a:p>
        </p:txBody>
      </p:sp>
      <p:sp>
        <p:nvSpPr>
          <p:cNvPr id="4" name="Foliennummernplatzhalter 3">
            <a:extLst>
              <a:ext uri="{FF2B5EF4-FFF2-40B4-BE49-F238E27FC236}">
                <a16:creationId xmlns:a16="http://schemas.microsoft.com/office/drawing/2014/main" id="{DE13BA54-A69F-32AF-2505-0D99846BE8DB}"/>
              </a:ext>
            </a:extLst>
          </p:cNvPr>
          <p:cNvSpPr>
            <a:spLocks noGrp="1"/>
          </p:cNvSpPr>
          <p:nvPr>
            <p:ph type="sldNum" sz="quarter" idx="12"/>
          </p:nvPr>
        </p:nvSpPr>
        <p:spPr/>
        <p:txBody>
          <a:bodyPr/>
          <a:lstStyle/>
          <a:p>
            <a:fld id="{442AD375-037F-43D0-B059-5172DA06796A}" type="slidenum">
              <a:rPr lang="de-CH" smtClean="0"/>
              <a:pPr/>
              <a:t>22</a:t>
            </a:fld>
            <a:endParaRPr lang="de-CH"/>
          </a:p>
        </p:txBody>
      </p:sp>
      <p:pic>
        <p:nvPicPr>
          <p:cNvPr id="6" name="Grafik 5">
            <a:extLst>
              <a:ext uri="{FF2B5EF4-FFF2-40B4-BE49-F238E27FC236}">
                <a16:creationId xmlns:a16="http://schemas.microsoft.com/office/drawing/2014/main" id="{403325F7-8297-8FC7-C632-6119BC5637FA}"/>
              </a:ext>
            </a:extLst>
          </p:cNvPr>
          <p:cNvPicPr>
            <a:picLocks noChangeAspect="1"/>
          </p:cNvPicPr>
          <p:nvPr/>
        </p:nvPicPr>
        <p:blipFill>
          <a:blip r:embed="rId3"/>
          <a:stretch>
            <a:fillRect/>
          </a:stretch>
        </p:blipFill>
        <p:spPr>
          <a:xfrm>
            <a:off x="8404137" y="739941"/>
            <a:ext cx="2491702" cy="5400000"/>
          </a:xfrm>
          <a:prstGeom prst="rect">
            <a:avLst/>
          </a:prstGeom>
          <a:ln w="38100">
            <a:solidFill>
              <a:schemeClr val="tx1"/>
            </a:solidFill>
          </a:ln>
        </p:spPr>
      </p:pic>
      <p:sp>
        <p:nvSpPr>
          <p:cNvPr id="7" name="AutoShape 4">
            <a:extLst>
              <a:ext uri="{FF2B5EF4-FFF2-40B4-BE49-F238E27FC236}">
                <a16:creationId xmlns:a16="http://schemas.microsoft.com/office/drawing/2014/main" id="{93B50701-3B09-3B58-1448-140195B5AC5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8" name="Grafik 7">
            <a:extLst>
              <a:ext uri="{FF2B5EF4-FFF2-40B4-BE49-F238E27FC236}">
                <a16:creationId xmlns:a16="http://schemas.microsoft.com/office/drawing/2014/main" id="{10267550-6F14-D2D5-EE6B-66D3D0B749A5}"/>
              </a:ext>
            </a:extLst>
          </p:cNvPr>
          <p:cNvPicPr>
            <a:picLocks noChangeAspect="1"/>
          </p:cNvPicPr>
          <p:nvPr/>
        </p:nvPicPr>
        <p:blipFill>
          <a:blip r:embed="rId4"/>
          <a:stretch>
            <a:fillRect/>
          </a:stretch>
        </p:blipFill>
        <p:spPr>
          <a:xfrm>
            <a:off x="4471382" y="739941"/>
            <a:ext cx="2491700" cy="5400000"/>
          </a:xfrm>
          <a:prstGeom prst="rect">
            <a:avLst/>
          </a:prstGeom>
          <a:ln w="38100">
            <a:solidFill>
              <a:schemeClr val="bg1">
                <a:lumMod val="50000"/>
              </a:schemeClr>
            </a:solidFill>
          </a:ln>
        </p:spPr>
      </p:pic>
      <p:sp>
        <p:nvSpPr>
          <p:cNvPr id="9" name="Ellipse 8">
            <a:extLst>
              <a:ext uri="{FF2B5EF4-FFF2-40B4-BE49-F238E27FC236}">
                <a16:creationId xmlns:a16="http://schemas.microsoft.com/office/drawing/2014/main" id="{EA88FE70-30AD-9964-22D7-EA3403FE945B}"/>
              </a:ext>
            </a:extLst>
          </p:cNvPr>
          <p:cNvSpPr/>
          <p:nvPr/>
        </p:nvSpPr>
        <p:spPr>
          <a:xfrm>
            <a:off x="4353999" y="829620"/>
            <a:ext cx="599507" cy="605563"/>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
        <p:nvSpPr>
          <p:cNvPr id="5" name="Rechteck 4">
            <a:extLst>
              <a:ext uri="{FF2B5EF4-FFF2-40B4-BE49-F238E27FC236}">
                <a16:creationId xmlns:a16="http://schemas.microsoft.com/office/drawing/2014/main" id="{452017BF-61B8-79AE-DDC7-6DFF734A21CE}"/>
              </a:ext>
            </a:extLst>
          </p:cNvPr>
          <p:cNvSpPr/>
          <p:nvPr/>
        </p:nvSpPr>
        <p:spPr>
          <a:xfrm>
            <a:off x="4113610" y="298045"/>
            <a:ext cx="3167094" cy="6010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10" name="Textfeld 9">
            <a:extLst>
              <a:ext uri="{FF2B5EF4-FFF2-40B4-BE49-F238E27FC236}">
                <a16:creationId xmlns:a16="http://schemas.microsoft.com/office/drawing/2014/main" id="{880FA658-2F98-1C20-04D4-E954B112FF3D}"/>
              </a:ext>
            </a:extLst>
          </p:cNvPr>
          <p:cNvSpPr txBox="1"/>
          <p:nvPr/>
        </p:nvSpPr>
        <p:spPr>
          <a:xfrm>
            <a:off x="6020176" y="3059668"/>
            <a:ext cx="2046803" cy="369332"/>
          </a:xfrm>
          <a:prstGeom prst="rect">
            <a:avLst/>
          </a:prstGeom>
          <a:noFill/>
        </p:spPr>
        <p:txBody>
          <a:bodyPr wrap="square" lIns="0" tIns="0" rIns="0" bIns="0" rtlCol="0">
            <a:spAutoFit/>
          </a:bodyPr>
          <a:lstStyle/>
          <a:p>
            <a:r>
              <a:rPr lang="de-CH" sz="2400" dirty="0"/>
              <a:t>Mappe</a:t>
            </a:r>
          </a:p>
        </p:txBody>
      </p:sp>
      <p:sp>
        <p:nvSpPr>
          <p:cNvPr id="11" name="Pfeil: gestreift nach rechts 10">
            <a:extLst>
              <a:ext uri="{FF2B5EF4-FFF2-40B4-BE49-F238E27FC236}">
                <a16:creationId xmlns:a16="http://schemas.microsoft.com/office/drawing/2014/main" id="{80F2A368-17C9-4B1A-76C0-39098E33ABA4}"/>
              </a:ext>
            </a:extLst>
          </p:cNvPr>
          <p:cNvSpPr/>
          <p:nvPr/>
        </p:nvSpPr>
        <p:spPr>
          <a:xfrm>
            <a:off x="7495566" y="3059668"/>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2" name="Textfeld 11">
            <a:extLst>
              <a:ext uri="{FF2B5EF4-FFF2-40B4-BE49-F238E27FC236}">
                <a16:creationId xmlns:a16="http://schemas.microsoft.com/office/drawing/2014/main" id="{18505E64-E114-AA8B-0456-68A464E19926}"/>
              </a:ext>
            </a:extLst>
          </p:cNvPr>
          <p:cNvSpPr txBox="1"/>
          <p:nvPr/>
        </p:nvSpPr>
        <p:spPr>
          <a:xfrm>
            <a:off x="6008856" y="1933336"/>
            <a:ext cx="2046803" cy="369332"/>
          </a:xfrm>
          <a:prstGeom prst="rect">
            <a:avLst/>
          </a:prstGeom>
          <a:noFill/>
        </p:spPr>
        <p:txBody>
          <a:bodyPr wrap="square" lIns="0" tIns="0" rIns="0" bIns="0" rtlCol="0">
            <a:spAutoFit/>
          </a:bodyPr>
          <a:lstStyle/>
          <a:p>
            <a:r>
              <a:rPr lang="de-CH" sz="2400" dirty="0" err="1"/>
              <a:t>Oggetti</a:t>
            </a:r>
            <a:endParaRPr lang="de-CH" sz="2400" dirty="0"/>
          </a:p>
        </p:txBody>
      </p:sp>
      <p:sp>
        <p:nvSpPr>
          <p:cNvPr id="13" name="Pfeil: gestreift nach rechts 12">
            <a:extLst>
              <a:ext uri="{FF2B5EF4-FFF2-40B4-BE49-F238E27FC236}">
                <a16:creationId xmlns:a16="http://schemas.microsoft.com/office/drawing/2014/main" id="{E7E4E3D8-DDD8-0DA1-F66A-FAC106045B75}"/>
              </a:ext>
            </a:extLst>
          </p:cNvPr>
          <p:cNvSpPr/>
          <p:nvPr/>
        </p:nvSpPr>
        <p:spPr>
          <a:xfrm>
            <a:off x="7484246" y="1933336"/>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4" name="Textfeld 13">
            <a:extLst>
              <a:ext uri="{FF2B5EF4-FFF2-40B4-BE49-F238E27FC236}">
                <a16:creationId xmlns:a16="http://schemas.microsoft.com/office/drawing/2014/main" id="{455950DB-CF47-4BE2-6AF1-CC6CD2C0727E}"/>
              </a:ext>
            </a:extLst>
          </p:cNvPr>
          <p:cNvSpPr txBox="1"/>
          <p:nvPr/>
        </p:nvSpPr>
        <p:spPr>
          <a:xfrm>
            <a:off x="5801293" y="947734"/>
            <a:ext cx="2254365" cy="369332"/>
          </a:xfrm>
          <a:prstGeom prst="rect">
            <a:avLst/>
          </a:prstGeom>
          <a:noFill/>
        </p:spPr>
        <p:txBody>
          <a:bodyPr wrap="square" lIns="0" tIns="0" rIns="0" bIns="0" rtlCol="0">
            <a:spAutoFit/>
          </a:bodyPr>
          <a:lstStyle/>
          <a:p>
            <a:r>
              <a:rPr lang="de-CH" sz="2400" dirty="0" err="1"/>
              <a:t>Funzioni</a:t>
            </a:r>
            <a:endParaRPr lang="de-CH" sz="2400" dirty="0"/>
          </a:p>
        </p:txBody>
      </p:sp>
      <p:sp>
        <p:nvSpPr>
          <p:cNvPr id="15" name="Pfeil: gestreift nach rechts 14">
            <a:extLst>
              <a:ext uri="{FF2B5EF4-FFF2-40B4-BE49-F238E27FC236}">
                <a16:creationId xmlns:a16="http://schemas.microsoft.com/office/drawing/2014/main" id="{2692D4BE-A194-7758-B018-56789F47D8DE}"/>
              </a:ext>
            </a:extLst>
          </p:cNvPr>
          <p:cNvSpPr/>
          <p:nvPr/>
        </p:nvSpPr>
        <p:spPr>
          <a:xfrm>
            <a:off x="7484245" y="929005"/>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6" name="Textfeld 15">
            <a:extLst>
              <a:ext uri="{FF2B5EF4-FFF2-40B4-BE49-F238E27FC236}">
                <a16:creationId xmlns:a16="http://schemas.microsoft.com/office/drawing/2014/main" id="{BB70FBA3-FB79-EFA7-4223-73B1B0493773}"/>
              </a:ext>
            </a:extLst>
          </p:cNvPr>
          <p:cNvSpPr txBox="1"/>
          <p:nvPr/>
        </p:nvSpPr>
        <p:spPr>
          <a:xfrm>
            <a:off x="4826337" y="5499029"/>
            <a:ext cx="3263928" cy="738664"/>
          </a:xfrm>
          <a:prstGeom prst="rect">
            <a:avLst/>
          </a:prstGeom>
          <a:noFill/>
        </p:spPr>
        <p:txBody>
          <a:bodyPr wrap="square" lIns="0" tIns="0" rIns="0" bIns="0" rtlCol="0">
            <a:spAutoFit/>
          </a:bodyPr>
          <a:lstStyle/>
          <a:p>
            <a:r>
              <a:rPr lang="de-CH" sz="2400" dirty="0" err="1"/>
              <a:t>Eci</a:t>
            </a:r>
            <a:r>
              <a:rPr lang="de-CH" sz="2400" dirty="0"/>
              <a:t> </a:t>
            </a:r>
            <a:r>
              <a:rPr lang="de-CH" sz="2400" dirty="0" err="1"/>
              <a:t>dal</a:t>
            </a:r>
            <a:r>
              <a:rPr lang="de-CH" sz="2400" dirty="0"/>
              <a:t> progetto</a:t>
            </a:r>
          </a:p>
          <a:p>
            <a:r>
              <a:rPr lang="de-CH" sz="2400" dirty="0" err="1"/>
              <a:t>Modalità</a:t>
            </a:r>
            <a:r>
              <a:rPr lang="de-CH" sz="2400" dirty="0"/>
              <a:t> di </a:t>
            </a:r>
            <a:r>
              <a:rPr lang="de-CH" sz="2400" dirty="0" err="1"/>
              <a:t>modifica</a:t>
            </a:r>
            <a:endParaRPr lang="de-CH" sz="2400" dirty="0"/>
          </a:p>
        </p:txBody>
      </p:sp>
      <p:sp>
        <p:nvSpPr>
          <p:cNvPr id="17" name="Pfeil: gestreift nach rechts 16">
            <a:extLst>
              <a:ext uri="{FF2B5EF4-FFF2-40B4-BE49-F238E27FC236}">
                <a16:creationId xmlns:a16="http://schemas.microsoft.com/office/drawing/2014/main" id="{F644E075-35EA-B074-37F3-3D2199E4A611}"/>
              </a:ext>
            </a:extLst>
          </p:cNvPr>
          <p:cNvSpPr/>
          <p:nvPr/>
        </p:nvSpPr>
        <p:spPr>
          <a:xfrm>
            <a:off x="7518851" y="5480300"/>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8" name="Textfeld 17">
            <a:extLst>
              <a:ext uri="{FF2B5EF4-FFF2-40B4-BE49-F238E27FC236}">
                <a16:creationId xmlns:a16="http://schemas.microsoft.com/office/drawing/2014/main" id="{C6C11A11-3DEE-E1FB-A8F9-E38990C35EBA}"/>
              </a:ext>
            </a:extLst>
          </p:cNvPr>
          <p:cNvSpPr txBox="1"/>
          <p:nvPr/>
        </p:nvSpPr>
        <p:spPr>
          <a:xfrm>
            <a:off x="4826337" y="1476049"/>
            <a:ext cx="3263928" cy="369332"/>
          </a:xfrm>
          <a:prstGeom prst="rect">
            <a:avLst/>
          </a:prstGeom>
          <a:noFill/>
        </p:spPr>
        <p:txBody>
          <a:bodyPr wrap="square" lIns="0" tIns="0" rIns="0" bIns="0" rtlCol="0">
            <a:spAutoFit/>
          </a:bodyPr>
          <a:lstStyle/>
          <a:p>
            <a:r>
              <a:rPr lang="de-CH" sz="2400" dirty="0" err="1">
                <a:solidFill>
                  <a:schemeClr val="bg1">
                    <a:lumMod val="50000"/>
                  </a:schemeClr>
                </a:solidFill>
              </a:rPr>
              <a:t>Filtro</a:t>
            </a:r>
            <a:r>
              <a:rPr lang="de-CH" sz="2400" dirty="0">
                <a:solidFill>
                  <a:schemeClr val="bg1">
                    <a:lumMod val="50000"/>
                  </a:schemeClr>
                </a:solidFill>
              </a:rPr>
              <a:t> </a:t>
            </a:r>
            <a:r>
              <a:rPr lang="de-CH" sz="2400" dirty="0" err="1">
                <a:solidFill>
                  <a:schemeClr val="bg1">
                    <a:lumMod val="50000"/>
                  </a:schemeClr>
                </a:solidFill>
              </a:rPr>
              <a:t>oggetti</a:t>
            </a:r>
            <a:endParaRPr lang="de-CH" sz="2400" dirty="0">
              <a:solidFill>
                <a:schemeClr val="bg1">
                  <a:lumMod val="50000"/>
                </a:schemeClr>
              </a:solidFill>
            </a:endParaRPr>
          </a:p>
        </p:txBody>
      </p:sp>
      <p:sp>
        <p:nvSpPr>
          <p:cNvPr id="19" name="Pfeil: gestreift nach rechts 18">
            <a:extLst>
              <a:ext uri="{FF2B5EF4-FFF2-40B4-BE49-F238E27FC236}">
                <a16:creationId xmlns:a16="http://schemas.microsoft.com/office/drawing/2014/main" id="{51F8DE7B-C83E-1E1B-97A6-C6A7FEF64DC3}"/>
              </a:ext>
            </a:extLst>
          </p:cNvPr>
          <p:cNvSpPr/>
          <p:nvPr/>
        </p:nvSpPr>
        <p:spPr>
          <a:xfrm>
            <a:off x="7495566" y="1524859"/>
            <a:ext cx="647989" cy="260393"/>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Tree>
    <p:extLst>
      <p:ext uri="{BB962C8B-B14F-4D97-AF65-F5344CB8AC3E}">
        <p14:creationId xmlns:p14="http://schemas.microsoft.com/office/powerpoint/2010/main" val="68200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10"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2" presetClass="entr" presetSubtype="4"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ppt_x"/>
                                          </p:val>
                                        </p:tav>
                                        <p:tav tm="100000">
                                          <p:val>
                                            <p:strVal val="#ppt_x"/>
                                          </p:val>
                                        </p:tav>
                                      </p:tavLst>
                                    </p:anim>
                                    <p:anim calcmode="lin" valueType="num">
                                      <p:cBhvr additive="base">
                                        <p:cTn id="4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additive="base">
                                        <p:cTn id="54" dur="500" fill="hold"/>
                                        <p:tgtEl>
                                          <p:spTgt spid="16"/>
                                        </p:tgtEl>
                                        <p:attrNameLst>
                                          <p:attrName>ppt_x</p:attrName>
                                        </p:attrNameLst>
                                      </p:cBhvr>
                                      <p:tavLst>
                                        <p:tav tm="0">
                                          <p:val>
                                            <p:strVal val="#ppt_x"/>
                                          </p:val>
                                        </p:tav>
                                        <p:tav tm="100000">
                                          <p:val>
                                            <p:strVal val="#ppt_x"/>
                                          </p:val>
                                        </p:tav>
                                      </p:tavLst>
                                    </p:anim>
                                    <p:anim calcmode="lin" valueType="num">
                                      <p:cBhvr additive="base">
                                        <p:cTn id="55" dur="500" fill="hold"/>
                                        <p:tgtEl>
                                          <p:spTgt spid="16"/>
                                        </p:tgtEl>
                                        <p:attrNameLst>
                                          <p:attrName>ppt_y</p:attrName>
                                        </p:attrNameLst>
                                      </p:cBhvr>
                                      <p:tavLst>
                                        <p:tav tm="0">
                                          <p:val>
                                            <p:strVal val="1+#ppt_h/2"/>
                                          </p:val>
                                        </p:tav>
                                        <p:tav tm="100000">
                                          <p:val>
                                            <p:strVal val="#ppt_y"/>
                                          </p:val>
                                        </p:tav>
                                      </p:tavLst>
                                    </p:anim>
                                  </p:childTnLst>
                                </p:cTn>
                              </p:par>
                            </p:childTnLst>
                          </p:cTn>
                        </p:par>
                        <p:par>
                          <p:cTn id="56" fill="hold">
                            <p:stCondLst>
                              <p:cond delay="500"/>
                            </p:stCondLst>
                            <p:childTnLst>
                              <p:par>
                                <p:cTn id="57" presetID="2" presetClass="entr" presetSubtype="4" fill="hold" grpId="0" nodeType="after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 calcmode="lin" valueType="num">
                                      <p:cBhvr additive="base">
                                        <p:cTn id="65" dur="500" fill="hold"/>
                                        <p:tgtEl>
                                          <p:spTgt spid="18"/>
                                        </p:tgtEl>
                                        <p:attrNameLst>
                                          <p:attrName>ppt_x</p:attrName>
                                        </p:attrNameLst>
                                      </p:cBhvr>
                                      <p:tavLst>
                                        <p:tav tm="0">
                                          <p:val>
                                            <p:strVal val="#ppt_x"/>
                                          </p:val>
                                        </p:tav>
                                        <p:tav tm="100000">
                                          <p:val>
                                            <p:strVal val="#ppt_x"/>
                                          </p:val>
                                        </p:tav>
                                      </p:tavLst>
                                    </p:anim>
                                    <p:anim calcmode="lin" valueType="num">
                                      <p:cBhvr additive="base">
                                        <p:cTn id="66" dur="500" fill="hold"/>
                                        <p:tgtEl>
                                          <p:spTgt spid="18"/>
                                        </p:tgtEl>
                                        <p:attrNameLst>
                                          <p:attrName>ppt_y</p:attrName>
                                        </p:attrNameLst>
                                      </p:cBhvr>
                                      <p:tavLst>
                                        <p:tav tm="0">
                                          <p:val>
                                            <p:strVal val="1+#ppt_h/2"/>
                                          </p:val>
                                        </p:tav>
                                        <p:tav tm="100000">
                                          <p:val>
                                            <p:strVal val="#ppt_y"/>
                                          </p:val>
                                        </p:tav>
                                      </p:tavLst>
                                    </p:anim>
                                  </p:childTnLst>
                                </p:cTn>
                              </p:par>
                            </p:childTnLst>
                          </p:cTn>
                        </p:par>
                        <p:par>
                          <p:cTn id="67" fill="hold">
                            <p:stCondLst>
                              <p:cond delay="500"/>
                            </p:stCondLst>
                            <p:childTnLst>
                              <p:par>
                                <p:cTn id="68" presetID="2" presetClass="entr" presetSubtype="4"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anim calcmode="lin" valueType="num">
                                      <p:cBhvr additive="base">
                                        <p:cTn id="70" dur="500" fill="hold"/>
                                        <p:tgtEl>
                                          <p:spTgt spid="19"/>
                                        </p:tgtEl>
                                        <p:attrNameLst>
                                          <p:attrName>ppt_x</p:attrName>
                                        </p:attrNameLst>
                                      </p:cBhvr>
                                      <p:tavLst>
                                        <p:tav tm="0">
                                          <p:val>
                                            <p:strVal val="#ppt_x"/>
                                          </p:val>
                                        </p:tav>
                                        <p:tav tm="100000">
                                          <p:val>
                                            <p:strVal val="#ppt_x"/>
                                          </p:val>
                                        </p:tav>
                                      </p:tavLst>
                                    </p:anim>
                                    <p:anim calcmode="lin" valueType="num">
                                      <p:cBhvr additive="base">
                                        <p:cTn id="7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P spid="10" grpId="0"/>
      <p:bldP spid="11" grpId="0" animBg="1"/>
      <p:bldP spid="12" grpId="0"/>
      <p:bldP spid="13" grpId="0" animBg="1"/>
      <p:bldP spid="14" grpId="0"/>
      <p:bldP spid="15" grpId="0" animBg="1"/>
      <p:bldP spid="16" grpId="0"/>
      <p:bldP spid="17" grpId="0" animBg="1"/>
      <p:bldP spid="18" grpId="0"/>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47C2F4-F013-59E6-8A82-9443FF590D02}"/>
              </a:ext>
            </a:extLst>
          </p:cNvPr>
          <p:cNvSpPr>
            <a:spLocks noGrp="1"/>
          </p:cNvSpPr>
          <p:nvPr>
            <p:ph type="title"/>
          </p:nvPr>
        </p:nvSpPr>
        <p:spPr/>
        <p:txBody>
          <a:bodyPr/>
          <a:lstStyle/>
          <a:p>
            <a:r>
              <a:rPr lang="de-CH" dirty="0"/>
              <a:t>Impostazioni</a:t>
            </a:r>
          </a:p>
        </p:txBody>
      </p:sp>
      <p:sp>
        <p:nvSpPr>
          <p:cNvPr id="4" name="Foliennummernplatzhalter 3">
            <a:extLst>
              <a:ext uri="{FF2B5EF4-FFF2-40B4-BE49-F238E27FC236}">
                <a16:creationId xmlns:a16="http://schemas.microsoft.com/office/drawing/2014/main" id="{908B428E-D6F3-28B9-8669-3FBB0B76B882}"/>
              </a:ext>
            </a:extLst>
          </p:cNvPr>
          <p:cNvSpPr>
            <a:spLocks noGrp="1"/>
          </p:cNvSpPr>
          <p:nvPr>
            <p:ph type="sldNum" sz="quarter" idx="12"/>
          </p:nvPr>
        </p:nvSpPr>
        <p:spPr/>
        <p:txBody>
          <a:bodyPr/>
          <a:lstStyle/>
          <a:p>
            <a:fld id="{442AD375-037F-43D0-B059-5172DA06796A}" type="slidenum">
              <a:rPr lang="de-CH" smtClean="0"/>
              <a:pPr/>
              <a:t>23</a:t>
            </a:fld>
            <a:endParaRPr lang="de-CH"/>
          </a:p>
        </p:txBody>
      </p:sp>
      <p:pic>
        <p:nvPicPr>
          <p:cNvPr id="10" name="Grafik 9">
            <a:extLst>
              <a:ext uri="{FF2B5EF4-FFF2-40B4-BE49-F238E27FC236}">
                <a16:creationId xmlns:a16="http://schemas.microsoft.com/office/drawing/2014/main" id="{4E70546F-ECE1-0FC8-21D7-96C284492606}"/>
              </a:ext>
            </a:extLst>
          </p:cNvPr>
          <p:cNvPicPr>
            <a:picLocks noChangeAspect="1"/>
          </p:cNvPicPr>
          <p:nvPr/>
        </p:nvPicPr>
        <p:blipFill>
          <a:blip r:embed="rId3"/>
          <a:stretch>
            <a:fillRect/>
          </a:stretch>
        </p:blipFill>
        <p:spPr>
          <a:xfrm>
            <a:off x="550863" y="2352675"/>
            <a:ext cx="647790" cy="704948"/>
          </a:xfrm>
          <a:prstGeom prst="rect">
            <a:avLst/>
          </a:prstGeom>
          <a:ln>
            <a:solidFill>
              <a:schemeClr val="bg1">
                <a:lumMod val="65000"/>
              </a:schemeClr>
            </a:solidFill>
          </a:ln>
        </p:spPr>
      </p:pic>
      <p:sp>
        <p:nvSpPr>
          <p:cNvPr id="12" name="Textfeld 11">
            <a:extLst>
              <a:ext uri="{FF2B5EF4-FFF2-40B4-BE49-F238E27FC236}">
                <a16:creationId xmlns:a16="http://schemas.microsoft.com/office/drawing/2014/main" id="{A7689851-1A22-5DB9-3C5B-942A09B87AA7}"/>
              </a:ext>
            </a:extLst>
          </p:cNvPr>
          <p:cNvSpPr txBox="1"/>
          <p:nvPr/>
        </p:nvSpPr>
        <p:spPr>
          <a:xfrm>
            <a:off x="575088" y="3145528"/>
            <a:ext cx="2784043" cy="2000548"/>
          </a:xfrm>
          <a:prstGeom prst="rect">
            <a:avLst/>
          </a:prstGeom>
          <a:noFill/>
        </p:spPr>
        <p:txBody>
          <a:bodyPr wrap="square" lIns="0" tIns="0" rIns="0" bIns="0" rtlCol="0">
            <a:spAutoFit/>
          </a:bodyPr>
          <a:lstStyle/>
          <a:p>
            <a:r>
              <a:rPr lang="de-DE" sz="2800" dirty="0"/>
              <a:t>Il </a:t>
            </a:r>
            <a:r>
              <a:rPr lang="de-DE" sz="2800" dirty="0" err="1"/>
              <a:t>menu</a:t>
            </a:r>
            <a:r>
              <a:rPr lang="de-DE" sz="2800" dirty="0"/>
              <a:t> </a:t>
            </a:r>
            <a:r>
              <a:rPr lang="de-DE" sz="2800" dirty="0" err="1"/>
              <a:t>consente</a:t>
            </a:r>
            <a:r>
              <a:rPr lang="de-DE" sz="2800" dirty="0"/>
              <a:t> di </a:t>
            </a:r>
            <a:r>
              <a:rPr lang="de-DE" sz="2800" dirty="0" err="1"/>
              <a:t>accedere</a:t>
            </a:r>
            <a:r>
              <a:rPr lang="de-DE" sz="2800" dirty="0"/>
              <a:t> alle </a:t>
            </a:r>
            <a:r>
              <a:rPr lang="de-DE" sz="2800" dirty="0" err="1"/>
              <a:t>impostazioni</a:t>
            </a:r>
            <a:r>
              <a:rPr lang="de-DE" sz="2800" dirty="0"/>
              <a:t> </a:t>
            </a:r>
            <a:r>
              <a:rPr lang="de-DE" sz="2800" dirty="0" err="1"/>
              <a:t>generali</a:t>
            </a:r>
            <a:endParaRPr lang="de-DE" sz="2800" dirty="0"/>
          </a:p>
          <a:p>
            <a:endParaRPr lang="de-CH" dirty="0"/>
          </a:p>
        </p:txBody>
      </p:sp>
      <p:pic>
        <p:nvPicPr>
          <p:cNvPr id="8" name="Grafik 7">
            <a:extLst>
              <a:ext uri="{FF2B5EF4-FFF2-40B4-BE49-F238E27FC236}">
                <a16:creationId xmlns:a16="http://schemas.microsoft.com/office/drawing/2014/main" id="{BBB7B3FB-98E3-B4D7-0DE2-11435A9E2344}"/>
              </a:ext>
            </a:extLst>
          </p:cNvPr>
          <p:cNvPicPr>
            <a:picLocks noChangeAspect="1"/>
          </p:cNvPicPr>
          <p:nvPr/>
        </p:nvPicPr>
        <p:blipFill>
          <a:blip r:embed="rId4"/>
          <a:stretch>
            <a:fillRect/>
          </a:stretch>
        </p:blipFill>
        <p:spPr>
          <a:xfrm>
            <a:off x="3653298" y="231225"/>
            <a:ext cx="2657812" cy="5760000"/>
          </a:xfrm>
          <a:prstGeom prst="rect">
            <a:avLst/>
          </a:prstGeom>
          <a:ln>
            <a:solidFill>
              <a:schemeClr val="bg1">
                <a:lumMod val="65000"/>
              </a:schemeClr>
            </a:solidFill>
          </a:ln>
        </p:spPr>
      </p:pic>
      <p:pic>
        <p:nvPicPr>
          <p:cNvPr id="9" name="Grafik 8">
            <a:extLst>
              <a:ext uri="{FF2B5EF4-FFF2-40B4-BE49-F238E27FC236}">
                <a16:creationId xmlns:a16="http://schemas.microsoft.com/office/drawing/2014/main" id="{94D26CAC-8A29-B7F0-A93D-47474E591918}"/>
              </a:ext>
            </a:extLst>
          </p:cNvPr>
          <p:cNvPicPr>
            <a:picLocks noChangeAspect="1"/>
          </p:cNvPicPr>
          <p:nvPr/>
        </p:nvPicPr>
        <p:blipFill>
          <a:blip r:embed="rId5"/>
          <a:stretch>
            <a:fillRect/>
          </a:stretch>
        </p:blipFill>
        <p:spPr>
          <a:xfrm>
            <a:off x="6498048" y="935181"/>
            <a:ext cx="2657812" cy="5760000"/>
          </a:xfrm>
          <a:prstGeom prst="rect">
            <a:avLst/>
          </a:prstGeom>
          <a:ln>
            <a:solidFill>
              <a:schemeClr val="bg1">
                <a:lumMod val="65000"/>
              </a:schemeClr>
            </a:solidFill>
          </a:ln>
        </p:spPr>
      </p:pic>
      <p:pic>
        <p:nvPicPr>
          <p:cNvPr id="11" name="Grafik 10">
            <a:extLst>
              <a:ext uri="{FF2B5EF4-FFF2-40B4-BE49-F238E27FC236}">
                <a16:creationId xmlns:a16="http://schemas.microsoft.com/office/drawing/2014/main" id="{7751DAE6-AA81-B3D0-8FC2-6A2F17E133C3}"/>
              </a:ext>
            </a:extLst>
          </p:cNvPr>
          <p:cNvPicPr>
            <a:picLocks noChangeAspect="1"/>
          </p:cNvPicPr>
          <p:nvPr/>
        </p:nvPicPr>
        <p:blipFill>
          <a:blip r:embed="rId6"/>
          <a:stretch>
            <a:fillRect/>
          </a:stretch>
        </p:blipFill>
        <p:spPr>
          <a:xfrm>
            <a:off x="9410955" y="231225"/>
            <a:ext cx="2657812" cy="5760000"/>
          </a:xfrm>
          <a:prstGeom prst="rect">
            <a:avLst/>
          </a:prstGeom>
          <a:ln>
            <a:solidFill>
              <a:schemeClr val="bg1">
                <a:lumMod val="65000"/>
              </a:schemeClr>
            </a:solidFill>
          </a:ln>
        </p:spPr>
      </p:pic>
    </p:spTree>
    <p:extLst>
      <p:ext uri="{BB962C8B-B14F-4D97-AF65-F5344CB8AC3E}">
        <p14:creationId xmlns:p14="http://schemas.microsoft.com/office/powerpoint/2010/main" val="3819254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5FD8CB-8FF0-460F-9C0A-50B3C2AA36F3}"/>
              </a:ext>
            </a:extLst>
          </p:cNvPr>
          <p:cNvSpPr>
            <a:spLocks noGrp="1"/>
          </p:cNvSpPr>
          <p:nvPr>
            <p:ph type="title"/>
          </p:nvPr>
        </p:nvSpPr>
        <p:spPr/>
        <p:txBody>
          <a:bodyPr/>
          <a:lstStyle/>
          <a:p>
            <a:r>
              <a:rPr lang="de-CH" dirty="0" err="1"/>
              <a:t>Impostazioni</a:t>
            </a:r>
            <a:endParaRPr lang="de-CH" dirty="0"/>
          </a:p>
        </p:txBody>
      </p:sp>
      <p:sp>
        <p:nvSpPr>
          <p:cNvPr id="4" name="Foliennummernplatzhalter 3">
            <a:extLst>
              <a:ext uri="{FF2B5EF4-FFF2-40B4-BE49-F238E27FC236}">
                <a16:creationId xmlns:a16="http://schemas.microsoft.com/office/drawing/2014/main" id="{3C41CE9F-8EC8-1BEF-5AEC-8FF3312EF024}"/>
              </a:ext>
            </a:extLst>
          </p:cNvPr>
          <p:cNvSpPr>
            <a:spLocks noGrp="1"/>
          </p:cNvSpPr>
          <p:nvPr>
            <p:ph type="sldNum" sz="quarter" idx="12"/>
          </p:nvPr>
        </p:nvSpPr>
        <p:spPr/>
        <p:txBody>
          <a:bodyPr/>
          <a:lstStyle/>
          <a:p>
            <a:fld id="{442AD375-037F-43D0-B059-5172DA06796A}" type="slidenum">
              <a:rPr lang="de-CH" smtClean="0"/>
              <a:pPr/>
              <a:t>24</a:t>
            </a:fld>
            <a:endParaRPr lang="de-CH"/>
          </a:p>
        </p:txBody>
      </p:sp>
      <p:pic>
        <p:nvPicPr>
          <p:cNvPr id="6" name="Grafik 5">
            <a:extLst>
              <a:ext uri="{FF2B5EF4-FFF2-40B4-BE49-F238E27FC236}">
                <a16:creationId xmlns:a16="http://schemas.microsoft.com/office/drawing/2014/main" id="{4D1898A6-1127-8450-A93A-4A40647EFE31}"/>
              </a:ext>
            </a:extLst>
          </p:cNvPr>
          <p:cNvPicPr>
            <a:picLocks noChangeAspect="1"/>
          </p:cNvPicPr>
          <p:nvPr/>
        </p:nvPicPr>
        <p:blipFill>
          <a:blip r:embed="rId3">
            <a:extLst>
              <a:ext uri="{28A0092B-C50C-407E-A947-70E740481C1C}">
                <a14:useLocalDpi xmlns:a14="http://schemas.microsoft.com/office/drawing/2010/main" val="0"/>
              </a:ext>
            </a:extLst>
          </a:blip>
          <a:srcRect t="3616" b="3616"/>
          <a:stretch/>
        </p:blipFill>
        <p:spPr>
          <a:xfrm>
            <a:off x="6870588" y="90480"/>
            <a:ext cx="3078845" cy="6217600"/>
          </a:xfrm>
          <a:prstGeom prst="rect">
            <a:avLst/>
          </a:prstGeom>
        </p:spPr>
      </p:pic>
      <p:sp>
        <p:nvSpPr>
          <p:cNvPr id="3" name="Textfeld 2">
            <a:extLst>
              <a:ext uri="{FF2B5EF4-FFF2-40B4-BE49-F238E27FC236}">
                <a16:creationId xmlns:a16="http://schemas.microsoft.com/office/drawing/2014/main" id="{B9F5FB07-50C7-7E9A-81AE-DF997E67E882}"/>
              </a:ext>
            </a:extLst>
          </p:cNvPr>
          <p:cNvSpPr txBox="1"/>
          <p:nvPr/>
        </p:nvSpPr>
        <p:spPr>
          <a:xfrm>
            <a:off x="1465034" y="2352675"/>
            <a:ext cx="3518908" cy="2701509"/>
          </a:xfrm>
          <a:prstGeom prst="rect">
            <a:avLst/>
          </a:prstGeom>
          <a:noFill/>
        </p:spPr>
        <p:txBody>
          <a:bodyPr wrap="square" lIns="0" tIns="0" rIns="0" bIns="0" rtlCol="0">
            <a:spAutoFit/>
          </a:bodyPr>
          <a:lstStyle/>
          <a:p>
            <a:pPr>
              <a:lnSpc>
                <a:spcPct val="150000"/>
              </a:lnSpc>
            </a:pPr>
            <a:r>
              <a:rPr lang="de-CH" sz="2400" dirty="0" err="1"/>
              <a:t>Premendo</a:t>
            </a:r>
            <a:r>
              <a:rPr lang="de-CH" sz="2400" dirty="0"/>
              <a:t> a lungo il </a:t>
            </a:r>
            <a:r>
              <a:rPr lang="de-CH" sz="2400" dirty="0" err="1"/>
              <a:t>pulsante</a:t>
            </a:r>
            <a:r>
              <a:rPr lang="de-CH" sz="2400" dirty="0"/>
              <a:t> della </a:t>
            </a:r>
            <a:r>
              <a:rPr lang="de-CH" sz="2400" dirty="0" err="1"/>
              <a:t>posizione</a:t>
            </a:r>
            <a:r>
              <a:rPr lang="de-CH" sz="2400" dirty="0"/>
              <a:t> si apre </a:t>
            </a:r>
            <a:r>
              <a:rPr lang="de-CH" sz="2400" dirty="0" err="1"/>
              <a:t>una</a:t>
            </a:r>
            <a:r>
              <a:rPr lang="de-CH" sz="2400" dirty="0"/>
              <a:t> </a:t>
            </a:r>
            <a:r>
              <a:rPr lang="de-CH" sz="2400" dirty="0" err="1"/>
              <a:t>finestra</a:t>
            </a:r>
            <a:r>
              <a:rPr lang="de-CH" sz="2400" dirty="0"/>
              <a:t> </a:t>
            </a:r>
            <a:r>
              <a:rPr lang="de-CH" sz="2400" dirty="0" err="1"/>
              <a:t>con</a:t>
            </a:r>
            <a:r>
              <a:rPr lang="de-CH" sz="2400" dirty="0"/>
              <a:t> </a:t>
            </a:r>
            <a:r>
              <a:rPr lang="de-CH" sz="2400" dirty="0" err="1"/>
              <a:t>ulteriori</a:t>
            </a:r>
            <a:r>
              <a:rPr lang="de-CH" sz="2400" dirty="0"/>
              <a:t> </a:t>
            </a:r>
            <a:r>
              <a:rPr lang="de-CH" sz="2400" dirty="0" err="1"/>
              <a:t>impostazioni</a:t>
            </a:r>
            <a:r>
              <a:rPr lang="de-CH" sz="2400" dirty="0"/>
              <a:t> e </a:t>
            </a:r>
            <a:r>
              <a:rPr lang="de-CH" sz="2400" dirty="0" err="1"/>
              <a:t>funzioni</a:t>
            </a:r>
            <a:endParaRPr lang="de-CH" sz="2400" dirty="0"/>
          </a:p>
        </p:txBody>
      </p:sp>
      <p:pic>
        <p:nvPicPr>
          <p:cNvPr id="7" name="Grafik 6">
            <a:extLst>
              <a:ext uri="{FF2B5EF4-FFF2-40B4-BE49-F238E27FC236}">
                <a16:creationId xmlns:a16="http://schemas.microsoft.com/office/drawing/2014/main" id="{18BC5CCC-450C-B741-27CA-083504D37E78}"/>
              </a:ext>
            </a:extLst>
          </p:cNvPr>
          <p:cNvPicPr>
            <a:picLocks noChangeAspect="1"/>
          </p:cNvPicPr>
          <p:nvPr/>
        </p:nvPicPr>
        <p:blipFill>
          <a:blip r:embed="rId4"/>
          <a:stretch>
            <a:fillRect/>
          </a:stretch>
        </p:blipFill>
        <p:spPr>
          <a:xfrm>
            <a:off x="550863" y="2352675"/>
            <a:ext cx="814501" cy="885948"/>
          </a:xfrm>
          <a:prstGeom prst="rect">
            <a:avLst/>
          </a:prstGeom>
        </p:spPr>
      </p:pic>
      <p:sp>
        <p:nvSpPr>
          <p:cNvPr id="5" name="Pfeil: gestreift nach rechts 4">
            <a:extLst>
              <a:ext uri="{FF2B5EF4-FFF2-40B4-BE49-F238E27FC236}">
                <a16:creationId xmlns:a16="http://schemas.microsoft.com/office/drawing/2014/main" id="{3DE1DF50-6D84-5A71-5213-3B4AFFF95440}"/>
              </a:ext>
            </a:extLst>
          </p:cNvPr>
          <p:cNvSpPr/>
          <p:nvPr/>
        </p:nvSpPr>
        <p:spPr>
          <a:xfrm>
            <a:off x="6725501" y="3414901"/>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8" name="Ellipse 7">
            <a:extLst>
              <a:ext uri="{FF2B5EF4-FFF2-40B4-BE49-F238E27FC236}">
                <a16:creationId xmlns:a16="http://schemas.microsoft.com/office/drawing/2014/main" id="{AB0F9EBF-C066-6AE5-5866-C0FC1839D771}"/>
              </a:ext>
            </a:extLst>
          </p:cNvPr>
          <p:cNvSpPr/>
          <p:nvPr/>
        </p:nvSpPr>
        <p:spPr>
          <a:xfrm>
            <a:off x="6909303" y="5151616"/>
            <a:ext cx="3267636" cy="1373009"/>
          </a:xfrm>
          <a:prstGeom prst="ellipse">
            <a:avLst/>
          </a:prstGeom>
          <a:noFill/>
          <a:ln w="5715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121298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50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2B561-3209-2E8C-E137-82A4F1E232E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E0BCD67-ED69-4C9E-B171-82E8E0E885B7}"/>
              </a:ext>
            </a:extLst>
          </p:cNvPr>
          <p:cNvSpPr>
            <a:spLocks noGrp="1"/>
          </p:cNvSpPr>
          <p:nvPr>
            <p:ph type="title"/>
          </p:nvPr>
        </p:nvSpPr>
        <p:spPr/>
        <p:txBody>
          <a:bodyPr/>
          <a:lstStyle/>
          <a:p>
            <a:r>
              <a:rPr lang="de-CH" dirty="0" err="1"/>
              <a:t>Tracciare</a:t>
            </a:r>
            <a:r>
              <a:rPr lang="de-CH" dirty="0"/>
              <a:t> </a:t>
            </a:r>
            <a:r>
              <a:rPr lang="de-CH" dirty="0" err="1"/>
              <a:t>una</a:t>
            </a:r>
            <a:r>
              <a:rPr lang="de-CH" dirty="0"/>
              <a:t> </a:t>
            </a:r>
            <a:r>
              <a:rPr lang="de-CH" dirty="0" err="1"/>
              <a:t>linea</a:t>
            </a:r>
            <a:endParaRPr lang="de-CH" dirty="0"/>
          </a:p>
        </p:txBody>
      </p:sp>
      <p:sp>
        <p:nvSpPr>
          <p:cNvPr id="4" name="Foliennummernplatzhalter 3">
            <a:extLst>
              <a:ext uri="{FF2B5EF4-FFF2-40B4-BE49-F238E27FC236}">
                <a16:creationId xmlns:a16="http://schemas.microsoft.com/office/drawing/2014/main" id="{C8E68263-F988-21B8-FE72-010084AE2AEE}"/>
              </a:ext>
            </a:extLst>
          </p:cNvPr>
          <p:cNvSpPr>
            <a:spLocks noGrp="1"/>
          </p:cNvSpPr>
          <p:nvPr>
            <p:ph type="sldNum" sz="quarter" idx="12"/>
          </p:nvPr>
        </p:nvSpPr>
        <p:spPr/>
        <p:txBody>
          <a:bodyPr/>
          <a:lstStyle/>
          <a:p>
            <a:fld id="{442AD375-037F-43D0-B059-5172DA06796A}" type="slidenum">
              <a:rPr lang="de-CH" smtClean="0"/>
              <a:pPr/>
              <a:t>25</a:t>
            </a:fld>
            <a:endParaRPr lang="de-CH"/>
          </a:p>
        </p:txBody>
      </p:sp>
      <p:pic>
        <p:nvPicPr>
          <p:cNvPr id="6" name="Grafik 5">
            <a:extLst>
              <a:ext uri="{FF2B5EF4-FFF2-40B4-BE49-F238E27FC236}">
                <a16:creationId xmlns:a16="http://schemas.microsoft.com/office/drawing/2014/main" id="{9FD0C6DC-EC91-7A1E-B1AD-E41A98E065DF}"/>
              </a:ext>
            </a:extLst>
          </p:cNvPr>
          <p:cNvPicPr>
            <a:picLocks noChangeAspect="1"/>
          </p:cNvPicPr>
          <p:nvPr/>
        </p:nvPicPr>
        <p:blipFill>
          <a:blip r:embed="rId3"/>
          <a:srcRect l="-239" t="-1794" r="51720" b="5482"/>
          <a:stretch>
            <a:fillRect/>
          </a:stretch>
        </p:blipFill>
        <p:spPr>
          <a:xfrm>
            <a:off x="5242091" y="286123"/>
            <a:ext cx="2844835" cy="5772963"/>
          </a:xfrm>
          <a:prstGeom prst="rect">
            <a:avLst/>
          </a:prstGeom>
        </p:spPr>
      </p:pic>
      <p:sp>
        <p:nvSpPr>
          <p:cNvPr id="11" name="Textfeld 10">
            <a:extLst>
              <a:ext uri="{FF2B5EF4-FFF2-40B4-BE49-F238E27FC236}">
                <a16:creationId xmlns:a16="http://schemas.microsoft.com/office/drawing/2014/main" id="{95D650CB-F098-D76E-9771-5C9BF3A6FFC1}"/>
              </a:ext>
            </a:extLst>
          </p:cNvPr>
          <p:cNvSpPr txBox="1"/>
          <p:nvPr/>
        </p:nvSpPr>
        <p:spPr>
          <a:xfrm>
            <a:off x="8514215" y="1858878"/>
            <a:ext cx="3330596" cy="2215991"/>
          </a:xfrm>
          <a:prstGeom prst="rect">
            <a:avLst/>
          </a:prstGeom>
          <a:noFill/>
        </p:spPr>
        <p:txBody>
          <a:bodyPr wrap="square" lIns="0" tIns="0" rIns="0" bIns="0" rtlCol="0">
            <a:spAutoFit/>
          </a:bodyPr>
          <a:lstStyle/>
          <a:p>
            <a:r>
              <a:rPr lang="de-CH" sz="2400" dirty="0"/>
              <a:t>Selezionare «Lines»  nel menu</a:t>
            </a:r>
          </a:p>
          <a:p>
            <a:endParaRPr lang="de-CH" sz="2400" dirty="0"/>
          </a:p>
          <a:p>
            <a:r>
              <a:rPr lang="de-CH" sz="2400" dirty="0"/>
              <a:t>Attivare la modalità di scrittura in basso a destra (matita)</a:t>
            </a:r>
          </a:p>
        </p:txBody>
      </p:sp>
    </p:spTree>
    <p:extLst>
      <p:ext uri="{BB962C8B-B14F-4D97-AF65-F5344CB8AC3E}">
        <p14:creationId xmlns:p14="http://schemas.microsoft.com/office/powerpoint/2010/main" val="3447525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7ACC72-31A7-0487-AF21-879F355473B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01368FC-F3AC-FA13-82E1-223C715962F8}"/>
              </a:ext>
            </a:extLst>
          </p:cNvPr>
          <p:cNvSpPr>
            <a:spLocks noGrp="1"/>
          </p:cNvSpPr>
          <p:nvPr>
            <p:ph type="title"/>
          </p:nvPr>
        </p:nvSpPr>
        <p:spPr/>
        <p:txBody>
          <a:bodyPr/>
          <a:lstStyle/>
          <a:p>
            <a:r>
              <a:rPr lang="de-CH" dirty="0" err="1"/>
              <a:t>Tracciare</a:t>
            </a:r>
            <a:r>
              <a:rPr lang="de-CH" dirty="0"/>
              <a:t> </a:t>
            </a:r>
            <a:r>
              <a:rPr lang="de-CH" dirty="0" err="1"/>
              <a:t>una</a:t>
            </a:r>
            <a:r>
              <a:rPr lang="de-CH" dirty="0"/>
              <a:t> </a:t>
            </a:r>
            <a:r>
              <a:rPr lang="de-CH" dirty="0" err="1"/>
              <a:t>linea</a:t>
            </a:r>
            <a:endParaRPr lang="de-CH" dirty="0"/>
          </a:p>
        </p:txBody>
      </p:sp>
      <p:sp>
        <p:nvSpPr>
          <p:cNvPr id="4" name="Foliennummernplatzhalter 3">
            <a:extLst>
              <a:ext uri="{FF2B5EF4-FFF2-40B4-BE49-F238E27FC236}">
                <a16:creationId xmlns:a16="http://schemas.microsoft.com/office/drawing/2014/main" id="{94D5F3D5-8668-7A54-31F9-C5F69AE4F68F}"/>
              </a:ext>
            </a:extLst>
          </p:cNvPr>
          <p:cNvSpPr>
            <a:spLocks noGrp="1"/>
          </p:cNvSpPr>
          <p:nvPr>
            <p:ph type="sldNum" sz="quarter" idx="12"/>
          </p:nvPr>
        </p:nvSpPr>
        <p:spPr/>
        <p:txBody>
          <a:bodyPr/>
          <a:lstStyle/>
          <a:p>
            <a:fld id="{442AD375-037F-43D0-B059-5172DA06796A}" type="slidenum">
              <a:rPr lang="de-CH" smtClean="0"/>
              <a:pPr/>
              <a:t>26</a:t>
            </a:fld>
            <a:endParaRPr lang="de-CH"/>
          </a:p>
        </p:txBody>
      </p:sp>
      <p:sp>
        <p:nvSpPr>
          <p:cNvPr id="11" name="Textfeld 10">
            <a:extLst>
              <a:ext uri="{FF2B5EF4-FFF2-40B4-BE49-F238E27FC236}">
                <a16:creationId xmlns:a16="http://schemas.microsoft.com/office/drawing/2014/main" id="{B88A0181-C0C1-7361-3339-8E2E34344294}"/>
              </a:ext>
            </a:extLst>
          </p:cNvPr>
          <p:cNvSpPr txBox="1"/>
          <p:nvPr/>
        </p:nvSpPr>
        <p:spPr>
          <a:xfrm>
            <a:off x="8246962" y="1858878"/>
            <a:ext cx="3597849" cy="2954655"/>
          </a:xfrm>
          <a:prstGeom prst="rect">
            <a:avLst/>
          </a:prstGeom>
          <a:noFill/>
        </p:spPr>
        <p:txBody>
          <a:bodyPr wrap="square" lIns="0" tIns="0" rIns="0" bIns="0" rtlCol="0">
            <a:spAutoFit/>
          </a:bodyPr>
          <a:lstStyle/>
          <a:p>
            <a:r>
              <a:rPr lang="de-CH" sz="2400" dirty="0" err="1"/>
              <a:t>Aggiungere</a:t>
            </a:r>
            <a:r>
              <a:rPr lang="de-CH" sz="2400" dirty="0"/>
              <a:t> i </a:t>
            </a:r>
            <a:r>
              <a:rPr lang="de-CH" sz="2400" dirty="0" err="1"/>
              <a:t>singoli</a:t>
            </a:r>
            <a:r>
              <a:rPr lang="de-CH" sz="2400" dirty="0"/>
              <a:t> </a:t>
            </a:r>
            <a:r>
              <a:rPr lang="de-CH" sz="2400" dirty="0" err="1"/>
              <a:t>punti</a:t>
            </a:r>
            <a:r>
              <a:rPr lang="de-CH" sz="2400" dirty="0"/>
              <a:t> di </a:t>
            </a:r>
            <a:r>
              <a:rPr lang="de-CH" sz="2400" dirty="0" err="1"/>
              <a:t>riferimento</a:t>
            </a:r>
            <a:r>
              <a:rPr lang="de-CH" sz="2400" dirty="0"/>
              <a:t> </a:t>
            </a:r>
            <a:r>
              <a:rPr lang="de-CH" sz="2400" dirty="0" err="1"/>
              <a:t>con</a:t>
            </a:r>
            <a:r>
              <a:rPr lang="de-CH" sz="2400" dirty="0"/>
              <a:t> il </a:t>
            </a:r>
            <a:r>
              <a:rPr lang="de-CH" sz="2400" dirty="0" err="1"/>
              <a:t>pulsante</a:t>
            </a:r>
            <a:r>
              <a:rPr lang="de-CH" sz="2400" dirty="0"/>
              <a:t> + </a:t>
            </a:r>
          </a:p>
          <a:p>
            <a:endParaRPr lang="de-CH" sz="2400" dirty="0"/>
          </a:p>
          <a:p>
            <a:r>
              <a:rPr lang="de-CH" sz="2400" dirty="0"/>
              <a:t>salvare</a:t>
            </a:r>
          </a:p>
          <a:p>
            <a:endParaRPr lang="de-CH" sz="2400" dirty="0"/>
          </a:p>
          <a:p>
            <a:r>
              <a:rPr lang="de-CH" sz="2400" dirty="0"/>
              <a:t>o </a:t>
            </a:r>
            <a:r>
              <a:rPr lang="de-CH" sz="2400" dirty="0" err="1"/>
              <a:t>cancellare</a:t>
            </a:r>
            <a:endParaRPr lang="de-CH" sz="2400" dirty="0"/>
          </a:p>
          <a:p>
            <a:endParaRPr lang="de-CH" sz="2400" dirty="0"/>
          </a:p>
        </p:txBody>
      </p:sp>
      <p:pic>
        <p:nvPicPr>
          <p:cNvPr id="3" name="Grafik 2">
            <a:extLst>
              <a:ext uri="{FF2B5EF4-FFF2-40B4-BE49-F238E27FC236}">
                <a16:creationId xmlns:a16="http://schemas.microsoft.com/office/drawing/2014/main" id="{8FEDD632-1966-BBEE-37F4-3B655A8B4125}"/>
              </a:ext>
            </a:extLst>
          </p:cNvPr>
          <p:cNvPicPr>
            <a:picLocks noChangeAspect="1"/>
          </p:cNvPicPr>
          <p:nvPr/>
        </p:nvPicPr>
        <p:blipFill>
          <a:blip r:embed="rId3"/>
          <a:stretch>
            <a:fillRect/>
          </a:stretch>
        </p:blipFill>
        <p:spPr>
          <a:xfrm>
            <a:off x="5482672" y="548080"/>
            <a:ext cx="2657812" cy="5760000"/>
          </a:xfrm>
          <a:prstGeom prst="rect">
            <a:avLst/>
          </a:prstGeom>
        </p:spPr>
      </p:pic>
      <p:pic>
        <p:nvPicPr>
          <p:cNvPr id="7" name="Grafik 6">
            <a:extLst>
              <a:ext uri="{FF2B5EF4-FFF2-40B4-BE49-F238E27FC236}">
                <a16:creationId xmlns:a16="http://schemas.microsoft.com/office/drawing/2014/main" id="{807DC42D-BAF4-EFCB-5A88-E8D37BC91F68}"/>
              </a:ext>
            </a:extLst>
          </p:cNvPr>
          <p:cNvPicPr>
            <a:picLocks noChangeAspect="1"/>
          </p:cNvPicPr>
          <p:nvPr/>
        </p:nvPicPr>
        <p:blipFill>
          <a:blip r:embed="rId4"/>
          <a:stretch>
            <a:fillRect/>
          </a:stretch>
        </p:blipFill>
        <p:spPr>
          <a:xfrm>
            <a:off x="11187443" y="3271978"/>
            <a:ext cx="416076" cy="444445"/>
          </a:xfrm>
          <a:prstGeom prst="rect">
            <a:avLst/>
          </a:prstGeom>
        </p:spPr>
      </p:pic>
      <p:pic>
        <p:nvPicPr>
          <p:cNvPr id="9" name="Grafik 8">
            <a:extLst>
              <a:ext uri="{FF2B5EF4-FFF2-40B4-BE49-F238E27FC236}">
                <a16:creationId xmlns:a16="http://schemas.microsoft.com/office/drawing/2014/main" id="{E423A313-9BB2-B715-9B0E-DD92E282626B}"/>
              </a:ext>
            </a:extLst>
          </p:cNvPr>
          <p:cNvPicPr>
            <a:picLocks noChangeAspect="1"/>
          </p:cNvPicPr>
          <p:nvPr/>
        </p:nvPicPr>
        <p:blipFill>
          <a:blip r:embed="rId5"/>
          <a:stretch>
            <a:fillRect/>
          </a:stretch>
        </p:blipFill>
        <p:spPr>
          <a:xfrm>
            <a:off x="11175284" y="3983654"/>
            <a:ext cx="463043" cy="453396"/>
          </a:xfrm>
          <a:prstGeom prst="rect">
            <a:avLst/>
          </a:prstGeom>
        </p:spPr>
      </p:pic>
      <p:pic>
        <p:nvPicPr>
          <p:cNvPr id="14" name="Grafik 13">
            <a:extLst>
              <a:ext uri="{FF2B5EF4-FFF2-40B4-BE49-F238E27FC236}">
                <a16:creationId xmlns:a16="http://schemas.microsoft.com/office/drawing/2014/main" id="{77E5E4E0-EB08-2429-15E7-D040E20A0F22}"/>
              </a:ext>
            </a:extLst>
          </p:cNvPr>
          <p:cNvPicPr>
            <a:picLocks noChangeAspect="1"/>
          </p:cNvPicPr>
          <p:nvPr/>
        </p:nvPicPr>
        <p:blipFill>
          <a:blip r:embed="rId6"/>
          <a:stretch>
            <a:fillRect/>
          </a:stretch>
        </p:blipFill>
        <p:spPr>
          <a:xfrm>
            <a:off x="11175284" y="2568048"/>
            <a:ext cx="406485" cy="411052"/>
          </a:xfrm>
          <a:prstGeom prst="rect">
            <a:avLst/>
          </a:prstGeom>
        </p:spPr>
      </p:pic>
    </p:spTree>
    <p:extLst>
      <p:ext uri="{BB962C8B-B14F-4D97-AF65-F5344CB8AC3E}">
        <p14:creationId xmlns:p14="http://schemas.microsoft.com/office/powerpoint/2010/main" val="4177377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1E97E-5F52-1B76-37E8-2D47A85D77F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E6D5456-DF5F-AEF8-76D8-3E52E8156DDD}"/>
              </a:ext>
            </a:extLst>
          </p:cNvPr>
          <p:cNvSpPr>
            <a:spLocks noGrp="1"/>
          </p:cNvSpPr>
          <p:nvPr>
            <p:ph type="title"/>
          </p:nvPr>
        </p:nvSpPr>
        <p:spPr/>
        <p:txBody>
          <a:bodyPr/>
          <a:lstStyle/>
          <a:p>
            <a:r>
              <a:rPr lang="de-CH" dirty="0" err="1"/>
              <a:t>Tracciare</a:t>
            </a:r>
            <a:r>
              <a:rPr lang="de-CH" dirty="0"/>
              <a:t> </a:t>
            </a:r>
            <a:r>
              <a:rPr lang="de-CH" dirty="0" err="1"/>
              <a:t>una</a:t>
            </a:r>
            <a:r>
              <a:rPr lang="de-CH" dirty="0"/>
              <a:t> </a:t>
            </a:r>
            <a:r>
              <a:rPr lang="de-CH" dirty="0" err="1"/>
              <a:t>linea</a:t>
            </a:r>
            <a:endParaRPr lang="de-CH" dirty="0"/>
          </a:p>
        </p:txBody>
      </p:sp>
      <p:sp>
        <p:nvSpPr>
          <p:cNvPr id="4" name="Foliennummernplatzhalter 3">
            <a:extLst>
              <a:ext uri="{FF2B5EF4-FFF2-40B4-BE49-F238E27FC236}">
                <a16:creationId xmlns:a16="http://schemas.microsoft.com/office/drawing/2014/main" id="{31481473-A935-8081-DA14-39E543E85126}"/>
              </a:ext>
            </a:extLst>
          </p:cNvPr>
          <p:cNvSpPr>
            <a:spLocks noGrp="1"/>
          </p:cNvSpPr>
          <p:nvPr>
            <p:ph type="sldNum" sz="quarter" idx="12"/>
          </p:nvPr>
        </p:nvSpPr>
        <p:spPr/>
        <p:txBody>
          <a:bodyPr/>
          <a:lstStyle/>
          <a:p>
            <a:fld id="{442AD375-037F-43D0-B059-5172DA06796A}" type="slidenum">
              <a:rPr lang="de-CH" smtClean="0"/>
              <a:pPr/>
              <a:t>27</a:t>
            </a:fld>
            <a:endParaRPr lang="de-CH"/>
          </a:p>
        </p:txBody>
      </p:sp>
      <p:sp>
        <p:nvSpPr>
          <p:cNvPr id="11" name="Textfeld 10">
            <a:extLst>
              <a:ext uri="{FF2B5EF4-FFF2-40B4-BE49-F238E27FC236}">
                <a16:creationId xmlns:a16="http://schemas.microsoft.com/office/drawing/2014/main" id="{04CFD346-B506-BA4B-E309-29DF1993B90C}"/>
              </a:ext>
            </a:extLst>
          </p:cNvPr>
          <p:cNvSpPr txBox="1"/>
          <p:nvPr/>
        </p:nvSpPr>
        <p:spPr>
          <a:xfrm>
            <a:off x="8246963" y="1858878"/>
            <a:ext cx="3495554" cy="2215991"/>
          </a:xfrm>
          <a:prstGeom prst="rect">
            <a:avLst/>
          </a:prstGeom>
          <a:noFill/>
        </p:spPr>
        <p:txBody>
          <a:bodyPr wrap="square" lIns="0" tIns="0" rIns="0" bIns="0" rtlCol="0">
            <a:spAutoFit/>
          </a:bodyPr>
          <a:lstStyle/>
          <a:p>
            <a:r>
              <a:rPr lang="de-CH" sz="2400" dirty="0"/>
              <a:t>Nel </a:t>
            </a:r>
            <a:r>
              <a:rPr lang="de-CH" sz="2400" dirty="0" err="1"/>
              <a:t>modulo</a:t>
            </a:r>
            <a:r>
              <a:rPr lang="de-CH" sz="2400" dirty="0"/>
              <a:t> </a:t>
            </a:r>
            <a:r>
              <a:rPr lang="de-CH" sz="2400" dirty="0" err="1"/>
              <a:t>che</a:t>
            </a:r>
            <a:r>
              <a:rPr lang="de-CH" sz="2400" dirty="0"/>
              <a:t> si apre, </a:t>
            </a:r>
            <a:r>
              <a:rPr lang="de-CH" sz="2400" dirty="0" err="1"/>
              <a:t>inserire</a:t>
            </a:r>
            <a:r>
              <a:rPr lang="de-CH" sz="2400" dirty="0"/>
              <a:t> il </a:t>
            </a:r>
            <a:r>
              <a:rPr lang="de-CH" sz="2400" dirty="0" err="1"/>
              <a:t>nome</a:t>
            </a:r>
            <a:r>
              <a:rPr lang="de-CH" sz="2400" dirty="0"/>
              <a:t> della </a:t>
            </a:r>
            <a:r>
              <a:rPr lang="de-CH" sz="2400" dirty="0" err="1"/>
              <a:t>linea</a:t>
            </a:r>
            <a:r>
              <a:rPr lang="de-CH" sz="2400" dirty="0"/>
              <a:t> e il </a:t>
            </a:r>
            <a:r>
              <a:rPr lang="de-CH" sz="2400" dirty="0" err="1"/>
              <a:t>colore</a:t>
            </a:r>
            <a:r>
              <a:rPr lang="de-CH" sz="2400" dirty="0"/>
              <a:t> </a:t>
            </a:r>
            <a:r>
              <a:rPr lang="de-CH" sz="2400" dirty="0" err="1"/>
              <a:t>desiderato</a:t>
            </a:r>
            <a:endParaRPr lang="de-CH" sz="2400" dirty="0"/>
          </a:p>
          <a:p>
            <a:endParaRPr lang="de-CH" sz="2400" dirty="0"/>
          </a:p>
          <a:p>
            <a:r>
              <a:rPr lang="de-CH" sz="2400" dirty="0" err="1"/>
              <a:t>Con</a:t>
            </a:r>
            <a:r>
              <a:rPr lang="de-CH" sz="2400" dirty="0"/>
              <a:t>        salva la </a:t>
            </a:r>
            <a:r>
              <a:rPr lang="de-CH" sz="2400" dirty="0" err="1"/>
              <a:t>linea</a:t>
            </a:r>
            <a:endParaRPr lang="de-CH" sz="2400" dirty="0"/>
          </a:p>
        </p:txBody>
      </p:sp>
      <p:sp>
        <p:nvSpPr>
          <p:cNvPr id="5" name="AutoShape 2">
            <a:extLst>
              <a:ext uri="{FF2B5EF4-FFF2-40B4-BE49-F238E27FC236}">
                <a16:creationId xmlns:a16="http://schemas.microsoft.com/office/drawing/2014/main" id="{1598DFAA-C839-473E-83C9-005B83B725F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CH"/>
          </a:p>
        </p:txBody>
      </p:sp>
      <p:pic>
        <p:nvPicPr>
          <p:cNvPr id="6" name="Grafik 5">
            <a:extLst>
              <a:ext uri="{FF2B5EF4-FFF2-40B4-BE49-F238E27FC236}">
                <a16:creationId xmlns:a16="http://schemas.microsoft.com/office/drawing/2014/main" id="{0A90F4A4-5B95-65AE-68B4-74375185780C}"/>
              </a:ext>
            </a:extLst>
          </p:cNvPr>
          <p:cNvPicPr>
            <a:picLocks noChangeAspect="1"/>
          </p:cNvPicPr>
          <p:nvPr/>
        </p:nvPicPr>
        <p:blipFill>
          <a:blip r:embed="rId3"/>
          <a:stretch>
            <a:fillRect/>
          </a:stretch>
        </p:blipFill>
        <p:spPr>
          <a:xfrm>
            <a:off x="5447816" y="549000"/>
            <a:ext cx="2657812" cy="5760000"/>
          </a:xfrm>
          <a:prstGeom prst="rect">
            <a:avLst/>
          </a:prstGeom>
        </p:spPr>
      </p:pic>
      <p:pic>
        <p:nvPicPr>
          <p:cNvPr id="10" name="Grafik 9">
            <a:extLst>
              <a:ext uri="{FF2B5EF4-FFF2-40B4-BE49-F238E27FC236}">
                <a16:creationId xmlns:a16="http://schemas.microsoft.com/office/drawing/2014/main" id="{CB7EC219-B0D9-B293-9E56-B7C191832AB7}"/>
              </a:ext>
            </a:extLst>
          </p:cNvPr>
          <p:cNvPicPr>
            <a:picLocks noChangeAspect="1"/>
          </p:cNvPicPr>
          <p:nvPr/>
        </p:nvPicPr>
        <p:blipFill>
          <a:blip r:embed="rId4"/>
          <a:stretch>
            <a:fillRect/>
          </a:stretch>
        </p:blipFill>
        <p:spPr>
          <a:xfrm>
            <a:off x="8907716" y="3657123"/>
            <a:ext cx="342964" cy="364399"/>
          </a:xfrm>
          <a:prstGeom prst="rect">
            <a:avLst/>
          </a:prstGeom>
          <a:ln>
            <a:solidFill>
              <a:schemeClr val="bg1">
                <a:lumMod val="85000"/>
              </a:schemeClr>
            </a:solidFill>
          </a:ln>
        </p:spPr>
      </p:pic>
    </p:spTree>
    <p:extLst>
      <p:ext uri="{BB962C8B-B14F-4D97-AF65-F5344CB8AC3E}">
        <p14:creationId xmlns:p14="http://schemas.microsoft.com/office/powerpoint/2010/main" val="20092264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FBD9441-2E6C-3958-64D2-8A829E14677F}"/>
              </a:ext>
            </a:extLst>
          </p:cNvPr>
          <p:cNvSpPr>
            <a:spLocks noGrp="1"/>
          </p:cNvSpPr>
          <p:nvPr>
            <p:ph type="title"/>
          </p:nvPr>
        </p:nvSpPr>
        <p:spPr/>
        <p:txBody>
          <a:bodyPr/>
          <a:lstStyle/>
          <a:p>
            <a:r>
              <a:rPr lang="de-CH" dirty="0" err="1"/>
              <a:t>Moduli</a:t>
            </a:r>
            <a:endParaRPr lang="de-CH" dirty="0"/>
          </a:p>
        </p:txBody>
      </p:sp>
      <p:sp>
        <p:nvSpPr>
          <p:cNvPr id="4" name="Foliennummernplatzhalter 3">
            <a:extLst>
              <a:ext uri="{FF2B5EF4-FFF2-40B4-BE49-F238E27FC236}">
                <a16:creationId xmlns:a16="http://schemas.microsoft.com/office/drawing/2014/main" id="{597A7F20-9F62-2CD7-EC53-73159044ADA8}"/>
              </a:ext>
            </a:extLst>
          </p:cNvPr>
          <p:cNvSpPr>
            <a:spLocks noGrp="1"/>
          </p:cNvSpPr>
          <p:nvPr>
            <p:ph type="sldNum" sz="quarter" idx="12"/>
          </p:nvPr>
        </p:nvSpPr>
        <p:spPr/>
        <p:txBody>
          <a:bodyPr/>
          <a:lstStyle/>
          <a:p>
            <a:fld id="{442AD375-037F-43D0-B059-5172DA06796A}" type="slidenum">
              <a:rPr lang="de-CH" smtClean="0"/>
              <a:pPr/>
              <a:t>28</a:t>
            </a:fld>
            <a:endParaRPr lang="de-CH"/>
          </a:p>
        </p:txBody>
      </p:sp>
      <p:pic>
        <p:nvPicPr>
          <p:cNvPr id="12" name="Grafik 11">
            <a:extLst>
              <a:ext uri="{FF2B5EF4-FFF2-40B4-BE49-F238E27FC236}">
                <a16:creationId xmlns:a16="http://schemas.microsoft.com/office/drawing/2014/main" id="{4E8D7467-00C7-D692-A919-7B0F457D4F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3124" y="892591"/>
            <a:ext cx="2657812" cy="5760000"/>
          </a:xfrm>
          <a:prstGeom prst="rect">
            <a:avLst/>
          </a:prstGeom>
          <a:ln>
            <a:solidFill>
              <a:schemeClr val="bg2">
                <a:lumMod val="50000"/>
              </a:schemeClr>
            </a:solidFill>
          </a:ln>
        </p:spPr>
      </p:pic>
      <p:sp>
        <p:nvSpPr>
          <p:cNvPr id="14" name="Pfeil: gestreift nach rechts 13">
            <a:extLst>
              <a:ext uri="{FF2B5EF4-FFF2-40B4-BE49-F238E27FC236}">
                <a16:creationId xmlns:a16="http://schemas.microsoft.com/office/drawing/2014/main" id="{D63E1C87-7C25-D684-62EC-29F883633001}"/>
              </a:ext>
            </a:extLst>
          </p:cNvPr>
          <p:cNvSpPr/>
          <p:nvPr/>
        </p:nvSpPr>
        <p:spPr>
          <a:xfrm flipH="1">
            <a:off x="5586077" y="2805331"/>
            <a:ext cx="746145"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dirty="0"/>
          </a:p>
        </p:txBody>
      </p:sp>
      <p:pic>
        <p:nvPicPr>
          <p:cNvPr id="6" name="Grafik 5">
            <a:extLst>
              <a:ext uri="{FF2B5EF4-FFF2-40B4-BE49-F238E27FC236}">
                <a16:creationId xmlns:a16="http://schemas.microsoft.com/office/drawing/2014/main" id="{04F3E01C-2E4C-6864-700C-4A0FD7E86B7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7116" y="886470"/>
            <a:ext cx="2657813" cy="5760000"/>
          </a:xfrm>
          <a:prstGeom prst="rect">
            <a:avLst/>
          </a:prstGeom>
        </p:spPr>
      </p:pic>
      <p:sp>
        <p:nvSpPr>
          <p:cNvPr id="13" name="Textfeld 12">
            <a:extLst>
              <a:ext uri="{FF2B5EF4-FFF2-40B4-BE49-F238E27FC236}">
                <a16:creationId xmlns:a16="http://schemas.microsoft.com/office/drawing/2014/main" id="{321B8033-6337-461B-E724-A34E628DE567}"/>
              </a:ext>
            </a:extLst>
          </p:cNvPr>
          <p:cNvSpPr txBox="1"/>
          <p:nvPr/>
        </p:nvSpPr>
        <p:spPr>
          <a:xfrm>
            <a:off x="7175501" y="892591"/>
            <a:ext cx="4354418" cy="1107996"/>
          </a:xfrm>
          <a:prstGeom prst="rect">
            <a:avLst/>
          </a:prstGeom>
          <a:noFill/>
        </p:spPr>
        <p:txBody>
          <a:bodyPr wrap="square" lIns="0" tIns="0" rIns="0" bIns="0" rtlCol="0">
            <a:spAutoFit/>
          </a:bodyPr>
          <a:lstStyle/>
          <a:p>
            <a:r>
              <a:rPr lang="de-CH" sz="2400" dirty="0"/>
              <a:t>Menu:</a:t>
            </a:r>
            <a:br>
              <a:rPr lang="de-CH" sz="2400" dirty="0"/>
            </a:br>
            <a:r>
              <a:rPr lang="de-CH" sz="2400" dirty="0"/>
              <a:t>Premendo a lungo su «Lines» si apre il menu.</a:t>
            </a:r>
          </a:p>
        </p:txBody>
      </p:sp>
      <p:sp>
        <p:nvSpPr>
          <p:cNvPr id="16" name="Pfeil: gestreift nach rechts 15">
            <a:extLst>
              <a:ext uri="{FF2B5EF4-FFF2-40B4-BE49-F238E27FC236}">
                <a16:creationId xmlns:a16="http://schemas.microsoft.com/office/drawing/2014/main" id="{196FC1F7-93C1-9B8F-7CF6-3952DEEEF6F6}"/>
              </a:ext>
            </a:extLst>
          </p:cNvPr>
          <p:cNvSpPr/>
          <p:nvPr/>
        </p:nvSpPr>
        <p:spPr>
          <a:xfrm flipH="1">
            <a:off x="5826526" y="4155676"/>
            <a:ext cx="640418"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8" name="Grafik 7">
            <a:extLst>
              <a:ext uri="{FF2B5EF4-FFF2-40B4-BE49-F238E27FC236}">
                <a16:creationId xmlns:a16="http://schemas.microsoft.com/office/drawing/2014/main" id="{BD6EB1A7-03A5-2733-B1B6-BD80AD51F9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97117" y="886470"/>
            <a:ext cx="2657812" cy="5760000"/>
          </a:xfrm>
          <a:prstGeom prst="rect">
            <a:avLst/>
          </a:prstGeom>
          <a:ln>
            <a:solidFill>
              <a:schemeClr val="bg2">
                <a:lumMod val="50000"/>
              </a:schemeClr>
            </a:solidFill>
          </a:ln>
        </p:spPr>
      </p:pic>
      <p:sp>
        <p:nvSpPr>
          <p:cNvPr id="17" name="Textfeld 16">
            <a:extLst>
              <a:ext uri="{FF2B5EF4-FFF2-40B4-BE49-F238E27FC236}">
                <a16:creationId xmlns:a16="http://schemas.microsoft.com/office/drawing/2014/main" id="{AF026EE6-FA71-EDC6-FD63-60AF18768C2B}"/>
              </a:ext>
            </a:extLst>
          </p:cNvPr>
          <p:cNvSpPr txBox="1"/>
          <p:nvPr/>
        </p:nvSpPr>
        <p:spPr>
          <a:xfrm>
            <a:off x="7181509" y="2184477"/>
            <a:ext cx="4354418" cy="1107996"/>
          </a:xfrm>
          <a:prstGeom prst="rect">
            <a:avLst/>
          </a:prstGeom>
          <a:noFill/>
        </p:spPr>
        <p:txBody>
          <a:bodyPr wrap="square" lIns="0" tIns="0" rIns="0" bIns="0" rtlCol="0">
            <a:spAutoFit/>
          </a:bodyPr>
          <a:lstStyle/>
          <a:p>
            <a:r>
              <a:rPr lang="de-CH" sz="2400" dirty="0" err="1"/>
              <a:t>Cliccando</a:t>
            </a:r>
            <a:r>
              <a:rPr lang="de-CH" sz="2400" dirty="0"/>
              <a:t> </a:t>
            </a:r>
            <a:r>
              <a:rPr lang="de-CH" sz="2400" dirty="0" err="1"/>
              <a:t>su</a:t>
            </a:r>
            <a:r>
              <a:rPr lang="de-CH" sz="2400" dirty="0"/>
              <a:t> «</a:t>
            </a:r>
            <a:r>
              <a:rPr lang="de-CH" sz="2400" dirty="0" err="1"/>
              <a:t>Mostra</a:t>
            </a:r>
            <a:r>
              <a:rPr lang="de-CH" sz="2400" dirty="0"/>
              <a:t> </a:t>
            </a:r>
            <a:r>
              <a:rPr lang="de-CH" sz="2400" dirty="0" err="1"/>
              <a:t>elenco</a:t>
            </a:r>
            <a:r>
              <a:rPr lang="de-CH" sz="2400" dirty="0"/>
              <a:t> </a:t>
            </a:r>
            <a:r>
              <a:rPr lang="de-CH" sz="2400" dirty="0" err="1"/>
              <a:t>elementi</a:t>
            </a:r>
            <a:r>
              <a:rPr lang="de-CH" sz="2400" dirty="0"/>
              <a:t>» si </a:t>
            </a:r>
            <a:r>
              <a:rPr lang="de-CH" sz="2400" dirty="0" err="1"/>
              <a:t>vedrà</a:t>
            </a:r>
            <a:r>
              <a:rPr lang="de-CH" sz="2400" dirty="0"/>
              <a:t> </a:t>
            </a:r>
            <a:r>
              <a:rPr lang="de-CH" sz="2400" dirty="0" err="1"/>
              <a:t>l’elenco</a:t>
            </a:r>
            <a:r>
              <a:rPr lang="de-CH" sz="2400" dirty="0"/>
              <a:t> delle </a:t>
            </a:r>
            <a:r>
              <a:rPr lang="de-CH" sz="2400" dirty="0" err="1"/>
              <a:t>linee</a:t>
            </a:r>
            <a:endParaRPr lang="de-CH" sz="2400" dirty="0"/>
          </a:p>
        </p:txBody>
      </p:sp>
      <p:sp>
        <p:nvSpPr>
          <p:cNvPr id="15" name="Pfeil: gestreift nach rechts 14">
            <a:extLst>
              <a:ext uri="{FF2B5EF4-FFF2-40B4-BE49-F238E27FC236}">
                <a16:creationId xmlns:a16="http://schemas.microsoft.com/office/drawing/2014/main" id="{C0881F35-1A51-8563-DAA2-963EAA8A8EB5}"/>
              </a:ext>
            </a:extLst>
          </p:cNvPr>
          <p:cNvSpPr/>
          <p:nvPr/>
        </p:nvSpPr>
        <p:spPr>
          <a:xfrm flipH="1">
            <a:off x="4988535" y="4344767"/>
            <a:ext cx="742316"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10" name="Grafik 9">
            <a:extLst>
              <a:ext uri="{FF2B5EF4-FFF2-40B4-BE49-F238E27FC236}">
                <a16:creationId xmlns:a16="http://schemas.microsoft.com/office/drawing/2014/main" id="{7F829FAE-F8CF-3456-168B-A76A2A4F6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9063" y="886470"/>
            <a:ext cx="2657812" cy="5760000"/>
          </a:xfrm>
          <a:prstGeom prst="rect">
            <a:avLst/>
          </a:prstGeom>
          <a:ln>
            <a:solidFill>
              <a:schemeClr val="bg2">
                <a:lumMod val="50000"/>
              </a:schemeClr>
            </a:solidFill>
          </a:ln>
        </p:spPr>
      </p:pic>
      <p:sp>
        <p:nvSpPr>
          <p:cNvPr id="18" name="Textfeld 17">
            <a:extLst>
              <a:ext uri="{FF2B5EF4-FFF2-40B4-BE49-F238E27FC236}">
                <a16:creationId xmlns:a16="http://schemas.microsoft.com/office/drawing/2014/main" id="{4A116A11-E229-FB8F-9300-907E4440B9FE}"/>
              </a:ext>
            </a:extLst>
          </p:cNvPr>
          <p:cNvSpPr txBox="1"/>
          <p:nvPr/>
        </p:nvSpPr>
        <p:spPr>
          <a:xfrm>
            <a:off x="7175501" y="3429000"/>
            <a:ext cx="4354418" cy="738664"/>
          </a:xfrm>
          <a:prstGeom prst="rect">
            <a:avLst/>
          </a:prstGeom>
          <a:noFill/>
        </p:spPr>
        <p:txBody>
          <a:bodyPr wrap="square" lIns="0" tIns="0" rIns="0" bIns="0" rtlCol="0">
            <a:spAutoFit/>
          </a:bodyPr>
          <a:lstStyle/>
          <a:p>
            <a:r>
              <a:rPr lang="de-CH" sz="2400" dirty="0"/>
              <a:t>Cliccando su un oggetto si apre il modulo corrispondente</a:t>
            </a:r>
          </a:p>
        </p:txBody>
      </p:sp>
      <p:sp>
        <p:nvSpPr>
          <p:cNvPr id="19" name="Textfeld 18">
            <a:extLst>
              <a:ext uri="{FF2B5EF4-FFF2-40B4-BE49-F238E27FC236}">
                <a16:creationId xmlns:a16="http://schemas.microsoft.com/office/drawing/2014/main" id="{FF28B797-9D08-F1D3-67BD-0A3E50ABE4BB}"/>
              </a:ext>
            </a:extLst>
          </p:cNvPr>
          <p:cNvSpPr txBox="1"/>
          <p:nvPr/>
        </p:nvSpPr>
        <p:spPr>
          <a:xfrm>
            <a:off x="7220108" y="4857414"/>
            <a:ext cx="4354418" cy="738664"/>
          </a:xfrm>
          <a:prstGeom prst="rect">
            <a:avLst/>
          </a:prstGeom>
          <a:noFill/>
        </p:spPr>
        <p:txBody>
          <a:bodyPr wrap="square" lIns="0" tIns="0" rIns="0" bIns="0" rtlCol="0">
            <a:spAutoFit/>
          </a:bodyPr>
          <a:lstStyle/>
          <a:p>
            <a:r>
              <a:rPr lang="de-CH" sz="2400" dirty="0"/>
              <a:t>Il </a:t>
            </a:r>
            <a:r>
              <a:rPr lang="de-CH" sz="2400" dirty="0" err="1"/>
              <a:t>modulo</a:t>
            </a:r>
            <a:r>
              <a:rPr lang="de-CH" sz="2400" dirty="0"/>
              <a:t> </a:t>
            </a:r>
            <a:r>
              <a:rPr lang="de-CH" sz="2400" dirty="0" err="1"/>
              <a:t>contiene</a:t>
            </a:r>
            <a:r>
              <a:rPr lang="de-CH" sz="2400" dirty="0"/>
              <a:t> tutti i </a:t>
            </a:r>
            <a:r>
              <a:rPr lang="de-CH" sz="2400" dirty="0" err="1"/>
              <a:t>dati</a:t>
            </a:r>
            <a:r>
              <a:rPr lang="de-CH" sz="2400" dirty="0"/>
              <a:t> </a:t>
            </a:r>
            <a:r>
              <a:rPr lang="de-CH" sz="2400" dirty="0" err="1"/>
              <a:t>memorizzati</a:t>
            </a:r>
            <a:r>
              <a:rPr lang="de-CH" sz="2400" dirty="0"/>
              <a:t> </a:t>
            </a:r>
            <a:r>
              <a:rPr lang="de-CH" sz="2400" dirty="0" err="1"/>
              <a:t>insieme</a:t>
            </a:r>
            <a:r>
              <a:rPr lang="de-CH" sz="2400" dirty="0"/>
              <a:t> </a:t>
            </a:r>
            <a:r>
              <a:rPr lang="de-CH" sz="2400" dirty="0" err="1"/>
              <a:t>l’oggetto</a:t>
            </a:r>
            <a:r>
              <a:rPr lang="de-CH" sz="2400" dirty="0"/>
              <a:t>.</a:t>
            </a:r>
          </a:p>
        </p:txBody>
      </p:sp>
      <p:sp>
        <p:nvSpPr>
          <p:cNvPr id="20" name="Pfeil: gestreift nach rechts 19">
            <a:extLst>
              <a:ext uri="{FF2B5EF4-FFF2-40B4-BE49-F238E27FC236}">
                <a16:creationId xmlns:a16="http://schemas.microsoft.com/office/drawing/2014/main" id="{82C5A412-C285-1225-1C49-DAC11D340A02}"/>
              </a:ext>
            </a:extLst>
          </p:cNvPr>
          <p:cNvSpPr/>
          <p:nvPr/>
        </p:nvSpPr>
        <p:spPr>
          <a:xfrm rot="18971602">
            <a:off x="5273959" y="1448190"/>
            <a:ext cx="709021" cy="369332"/>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21" name="Textfeld 20">
            <a:extLst>
              <a:ext uri="{FF2B5EF4-FFF2-40B4-BE49-F238E27FC236}">
                <a16:creationId xmlns:a16="http://schemas.microsoft.com/office/drawing/2014/main" id="{18A9A324-CECA-7EFB-DAD1-C660E5D11600}"/>
              </a:ext>
            </a:extLst>
          </p:cNvPr>
          <p:cNvSpPr txBox="1"/>
          <p:nvPr/>
        </p:nvSpPr>
        <p:spPr>
          <a:xfrm>
            <a:off x="550863" y="3280485"/>
            <a:ext cx="3082514" cy="1107996"/>
          </a:xfrm>
          <a:prstGeom prst="rect">
            <a:avLst/>
          </a:prstGeom>
          <a:noFill/>
        </p:spPr>
        <p:txBody>
          <a:bodyPr wrap="square" lIns="0" tIns="0" rIns="0" bIns="0" rtlCol="0">
            <a:spAutoFit/>
          </a:bodyPr>
          <a:lstStyle/>
          <a:p>
            <a:r>
              <a:rPr lang="de-CH" sz="2400" dirty="0" err="1"/>
              <a:t>Dopo</a:t>
            </a:r>
            <a:r>
              <a:rPr lang="de-CH" sz="2400" dirty="0"/>
              <a:t> </a:t>
            </a:r>
            <a:r>
              <a:rPr lang="de-CH" sz="2400" dirty="0" err="1"/>
              <a:t>aver</a:t>
            </a:r>
            <a:r>
              <a:rPr lang="de-CH" sz="2400" dirty="0"/>
              <a:t> </a:t>
            </a:r>
            <a:r>
              <a:rPr lang="de-CH" sz="2400" dirty="0" err="1"/>
              <a:t>cliccato</a:t>
            </a:r>
            <a:r>
              <a:rPr lang="de-CH" sz="2400" dirty="0"/>
              <a:t> </a:t>
            </a:r>
            <a:r>
              <a:rPr lang="de-CH" sz="2400" dirty="0" err="1"/>
              <a:t>sulla</a:t>
            </a:r>
            <a:r>
              <a:rPr lang="de-CH" sz="2400" dirty="0"/>
              <a:t> </a:t>
            </a:r>
            <a:r>
              <a:rPr lang="de-CH" sz="2400" dirty="0" err="1"/>
              <a:t>matita</a:t>
            </a:r>
            <a:r>
              <a:rPr lang="de-CH" sz="2400" dirty="0"/>
              <a:t> è possibile </a:t>
            </a:r>
            <a:r>
              <a:rPr lang="de-CH" sz="2400" dirty="0" err="1"/>
              <a:t>modificare</a:t>
            </a:r>
            <a:r>
              <a:rPr lang="de-CH" sz="2400" dirty="0"/>
              <a:t> i </a:t>
            </a:r>
            <a:r>
              <a:rPr lang="de-CH" sz="2400" dirty="0" err="1"/>
              <a:t>dati</a:t>
            </a:r>
            <a:endParaRPr lang="de-CH" sz="2400" dirty="0"/>
          </a:p>
        </p:txBody>
      </p:sp>
    </p:spTree>
    <p:extLst>
      <p:ext uri="{BB962C8B-B14F-4D97-AF65-F5344CB8AC3E}">
        <p14:creationId xmlns:p14="http://schemas.microsoft.com/office/powerpoint/2010/main" val="382589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100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500"/>
                            </p:stCondLst>
                            <p:childTnLst>
                              <p:par>
                                <p:cTn id="17" presetID="2" presetClass="entr" presetSubtype="4" fill="hold" grpId="0" nodeType="afterEffect">
                                  <p:stCondLst>
                                    <p:cond delay="10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100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par>
                          <p:cTn id="29" fill="hold">
                            <p:stCondLst>
                              <p:cond delay="0"/>
                            </p:stCondLst>
                            <p:childTnLst>
                              <p:par>
                                <p:cTn id="30" presetID="10" presetClass="entr" presetSubtype="0" fill="hold" grpId="0" nodeType="afterEffect">
                                  <p:stCondLst>
                                    <p:cond delay="100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1500"/>
                            </p:stCondLst>
                            <p:childTnLst>
                              <p:par>
                                <p:cTn id="34" presetID="10" presetClass="entr" presetSubtype="0" fill="hold" grpId="0" nodeType="afterEffect">
                                  <p:stCondLst>
                                    <p:cond delay="10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par>
                          <p:cTn id="41" fill="hold">
                            <p:stCondLst>
                              <p:cond delay="0"/>
                            </p:stCondLst>
                            <p:childTnLst>
                              <p:par>
                                <p:cTn id="42" presetID="10" presetClass="entr" presetSubtype="0" fill="hold" grpId="0" nodeType="afterEffect">
                                  <p:stCondLst>
                                    <p:cond delay="100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childTnLst>
                          </p:cTn>
                        </p:par>
                        <p:par>
                          <p:cTn id="49" fill="hold">
                            <p:stCondLst>
                              <p:cond delay="0"/>
                            </p:stCondLst>
                            <p:childTnLst>
                              <p:par>
                                <p:cTn id="50" presetID="10" presetClass="entr" presetSubtype="0" fill="hold" grpId="0" nodeType="afterEffect">
                                  <p:stCondLst>
                                    <p:cond delay="10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p:bldP spid="16" grpId="0" animBg="1"/>
      <p:bldP spid="17" grpId="0"/>
      <p:bldP spid="15" grpId="0" animBg="1"/>
      <p:bldP spid="18" grpId="0"/>
      <p:bldP spid="19" grpId="0"/>
      <p:bldP spid="20"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930847-DAF8-E6DA-ECC9-FEFD762F83C5}"/>
              </a:ext>
            </a:extLst>
          </p:cNvPr>
          <p:cNvSpPr>
            <a:spLocks noGrp="1"/>
          </p:cNvSpPr>
          <p:nvPr>
            <p:ph type="title"/>
          </p:nvPr>
        </p:nvSpPr>
        <p:spPr/>
        <p:txBody>
          <a:bodyPr/>
          <a:lstStyle/>
          <a:p>
            <a:r>
              <a:rPr lang="de-CH" sz="2800" dirty="0" err="1"/>
              <a:t>Tracciamento</a:t>
            </a:r>
            <a:endParaRPr lang="de-CH" sz="2800" dirty="0"/>
          </a:p>
        </p:txBody>
      </p:sp>
      <p:pic>
        <p:nvPicPr>
          <p:cNvPr id="7" name="Inhaltsplatzhalter 6">
            <a:extLst>
              <a:ext uri="{FF2B5EF4-FFF2-40B4-BE49-F238E27FC236}">
                <a16:creationId xmlns:a16="http://schemas.microsoft.com/office/drawing/2014/main" id="{1411A2C3-7CA1-B3B2-BD6E-05095C6B44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5477" y="231225"/>
            <a:ext cx="2592000" cy="5760000"/>
          </a:xfrm>
          <a:prstGeom prst="rect">
            <a:avLst/>
          </a:prstGeom>
        </p:spPr>
      </p:pic>
      <p:sp>
        <p:nvSpPr>
          <p:cNvPr id="4" name="Foliennummernplatzhalter 3">
            <a:extLst>
              <a:ext uri="{FF2B5EF4-FFF2-40B4-BE49-F238E27FC236}">
                <a16:creationId xmlns:a16="http://schemas.microsoft.com/office/drawing/2014/main" id="{E728296C-D231-72E4-65D1-B16E332F746F}"/>
              </a:ext>
            </a:extLst>
          </p:cNvPr>
          <p:cNvSpPr>
            <a:spLocks noGrp="1"/>
          </p:cNvSpPr>
          <p:nvPr>
            <p:ph type="sldNum" sz="quarter" idx="12"/>
          </p:nvPr>
        </p:nvSpPr>
        <p:spPr/>
        <p:txBody>
          <a:bodyPr/>
          <a:lstStyle/>
          <a:p>
            <a:fld id="{442AD375-037F-43D0-B059-5172DA06796A}" type="slidenum">
              <a:rPr lang="de-CH" smtClean="0"/>
              <a:pPr/>
              <a:t>29</a:t>
            </a:fld>
            <a:endParaRPr lang="de-CH"/>
          </a:p>
        </p:txBody>
      </p:sp>
      <p:sp>
        <p:nvSpPr>
          <p:cNvPr id="10" name="Pfeil: gestreift nach rechts 9">
            <a:extLst>
              <a:ext uri="{FF2B5EF4-FFF2-40B4-BE49-F238E27FC236}">
                <a16:creationId xmlns:a16="http://schemas.microsoft.com/office/drawing/2014/main" id="{76863D87-F017-BD98-7880-8EC6257B19B4}"/>
              </a:ext>
            </a:extLst>
          </p:cNvPr>
          <p:cNvSpPr/>
          <p:nvPr/>
        </p:nvSpPr>
        <p:spPr>
          <a:xfrm flipH="1">
            <a:off x="4589972" y="1393267"/>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pic>
        <p:nvPicPr>
          <p:cNvPr id="9" name="Grafik 8">
            <a:extLst>
              <a:ext uri="{FF2B5EF4-FFF2-40B4-BE49-F238E27FC236}">
                <a16:creationId xmlns:a16="http://schemas.microsoft.com/office/drawing/2014/main" id="{CDA19FA3-5EEC-B09A-FB1F-86DA999A18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5477" y="231225"/>
            <a:ext cx="2592000" cy="5760000"/>
          </a:xfrm>
          <a:prstGeom prst="rect">
            <a:avLst/>
          </a:prstGeom>
        </p:spPr>
      </p:pic>
      <p:sp>
        <p:nvSpPr>
          <p:cNvPr id="11" name="Pfeil: gestreift nach rechts 10">
            <a:extLst>
              <a:ext uri="{FF2B5EF4-FFF2-40B4-BE49-F238E27FC236}">
                <a16:creationId xmlns:a16="http://schemas.microsoft.com/office/drawing/2014/main" id="{6CF11C52-A172-C895-A592-218CCBE3ED17}"/>
              </a:ext>
            </a:extLst>
          </p:cNvPr>
          <p:cNvSpPr/>
          <p:nvPr/>
        </p:nvSpPr>
        <p:spPr>
          <a:xfrm flipH="1">
            <a:off x="4913966" y="3850673"/>
            <a:ext cx="647989" cy="465611"/>
          </a:xfrm>
          <a:prstGeom prst="stripedRightArrow">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CH"/>
          </a:p>
        </p:txBody>
      </p:sp>
      <p:sp>
        <p:nvSpPr>
          <p:cNvPr id="12" name="Textfeld 11">
            <a:extLst>
              <a:ext uri="{FF2B5EF4-FFF2-40B4-BE49-F238E27FC236}">
                <a16:creationId xmlns:a16="http://schemas.microsoft.com/office/drawing/2014/main" id="{6F4CBBED-E36D-A3A3-592C-5AD52F53D63C}"/>
              </a:ext>
            </a:extLst>
          </p:cNvPr>
          <p:cNvSpPr txBox="1"/>
          <p:nvPr/>
        </p:nvSpPr>
        <p:spPr>
          <a:xfrm>
            <a:off x="6157732" y="798653"/>
            <a:ext cx="3970116" cy="738664"/>
          </a:xfrm>
          <a:prstGeom prst="rect">
            <a:avLst/>
          </a:prstGeom>
          <a:noFill/>
        </p:spPr>
        <p:txBody>
          <a:bodyPr wrap="square" lIns="0" tIns="0" rIns="0" bIns="0" rtlCol="0">
            <a:spAutoFit/>
          </a:bodyPr>
          <a:lstStyle/>
          <a:p>
            <a:r>
              <a:rPr lang="de-CH" sz="2400" dirty="0"/>
              <a:t>Per prima cosa, premere a lungo su «Traks»</a:t>
            </a:r>
          </a:p>
        </p:txBody>
      </p:sp>
      <p:sp>
        <p:nvSpPr>
          <p:cNvPr id="13" name="Textfeld 12">
            <a:extLst>
              <a:ext uri="{FF2B5EF4-FFF2-40B4-BE49-F238E27FC236}">
                <a16:creationId xmlns:a16="http://schemas.microsoft.com/office/drawing/2014/main" id="{4CFFE995-FCE1-D83C-7451-C1A2D54FB71E}"/>
              </a:ext>
            </a:extLst>
          </p:cNvPr>
          <p:cNvSpPr txBox="1"/>
          <p:nvPr/>
        </p:nvSpPr>
        <p:spPr>
          <a:xfrm>
            <a:off x="6157732" y="1983343"/>
            <a:ext cx="3970116" cy="738664"/>
          </a:xfrm>
          <a:prstGeom prst="rect">
            <a:avLst/>
          </a:prstGeom>
          <a:noFill/>
        </p:spPr>
        <p:txBody>
          <a:bodyPr wrap="square" lIns="0" tIns="0" rIns="0" bIns="0" rtlCol="0">
            <a:spAutoFit/>
          </a:bodyPr>
          <a:lstStyle/>
          <a:p>
            <a:r>
              <a:rPr lang="de-CH" sz="2400" dirty="0" err="1"/>
              <a:t>Quindi</a:t>
            </a:r>
            <a:r>
              <a:rPr lang="de-CH" sz="2400" dirty="0"/>
              <a:t> </a:t>
            </a:r>
            <a:r>
              <a:rPr lang="de-CH" sz="2400" dirty="0" err="1"/>
              <a:t>selezionare</a:t>
            </a:r>
            <a:endParaRPr lang="de-CH" sz="2400" dirty="0"/>
          </a:p>
          <a:p>
            <a:r>
              <a:rPr lang="de-CH" sz="2400" dirty="0"/>
              <a:t>«Configura tracciamento»</a:t>
            </a:r>
          </a:p>
        </p:txBody>
      </p:sp>
      <p:pic>
        <p:nvPicPr>
          <p:cNvPr id="14" name="Grafik 13">
            <a:extLst>
              <a:ext uri="{FF2B5EF4-FFF2-40B4-BE49-F238E27FC236}">
                <a16:creationId xmlns:a16="http://schemas.microsoft.com/office/drawing/2014/main" id="{E7FF9724-5BE0-339D-22A3-4B4C206D471E}"/>
              </a:ext>
            </a:extLst>
          </p:cNvPr>
          <p:cNvPicPr>
            <a:picLocks noChangeAspect="1"/>
          </p:cNvPicPr>
          <p:nvPr/>
        </p:nvPicPr>
        <p:blipFill>
          <a:blip r:embed="rId5"/>
          <a:stretch>
            <a:fillRect/>
          </a:stretch>
        </p:blipFill>
        <p:spPr>
          <a:xfrm>
            <a:off x="3225477" y="231225"/>
            <a:ext cx="2592000" cy="5760000"/>
          </a:xfrm>
          <a:prstGeom prst="rect">
            <a:avLst/>
          </a:prstGeom>
        </p:spPr>
      </p:pic>
      <p:sp>
        <p:nvSpPr>
          <p:cNvPr id="15" name="Textfeld 14">
            <a:extLst>
              <a:ext uri="{FF2B5EF4-FFF2-40B4-BE49-F238E27FC236}">
                <a16:creationId xmlns:a16="http://schemas.microsoft.com/office/drawing/2014/main" id="{477FBA2A-0B0C-1715-96E3-D775743D5E21}"/>
              </a:ext>
            </a:extLst>
          </p:cNvPr>
          <p:cNvSpPr txBox="1"/>
          <p:nvPr/>
        </p:nvSpPr>
        <p:spPr>
          <a:xfrm>
            <a:off x="6157732" y="2975483"/>
            <a:ext cx="3970116" cy="369332"/>
          </a:xfrm>
          <a:prstGeom prst="rect">
            <a:avLst/>
          </a:prstGeom>
          <a:noFill/>
        </p:spPr>
        <p:txBody>
          <a:bodyPr wrap="square" lIns="0" tIns="0" rIns="0" bIns="0" rtlCol="0">
            <a:spAutoFit/>
          </a:bodyPr>
          <a:lstStyle/>
          <a:p>
            <a:r>
              <a:rPr lang="de-CH" sz="2400" dirty="0" err="1"/>
              <a:t>Configurare</a:t>
            </a:r>
            <a:r>
              <a:rPr lang="de-CH" sz="2400" dirty="0"/>
              <a:t> il </a:t>
            </a:r>
            <a:r>
              <a:rPr lang="de-CH" sz="2400" dirty="0" err="1"/>
              <a:t>tracciamento</a:t>
            </a:r>
            <a:r>
              <a:rPr lang="de-CH" sz="2400" dirty="0"/>
              <a:t>.</a:t>
            </a:r>
          </a:p>
        </p:txBody>
      </p:sp>
      <p:pic>
        <p:nvPicPr>
          <p:cNvPr id="17" name="Grafik 16">
            <a:extLst>
              <a:ext uri="{FF2B5EF4-FFF2-40B4-BE49-F238E27FC236}">
                <a16:creationId xmlns:a16="http://schemas.microsoft.com/office/drawing/2014/main" id="{29B7FB1C-68F9-FD9F-3CE5-2C02F52DA1DB}"/>
              </a:ext>
            </a:extLst>
          </p:cNvPr>
          <p:cNvPicPr>
            <a:picLocks noChangeAspect="1"/>
          </p:cNvPicPr>
          <p:nvPr/>
        </p:nvPicPr>
        <p:blipFill>
          <a:blip r:embed="rId6"/>
          <a:srcRect t="35695"/>
          <a:stretch>
            <a:fillRect/>
          </a:stretch>
        </p:blipFill>
        <p:spPr>
          <a:xfrm>
            <a:off x="3225477" y="2367593"/>
            <a:ext cx="2600188" cy="3623631"/>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8" name="Textfeld 17">
            <a:extLst>
              <a:ext uri="{FF2B5EF4-FFF2-40B4-BE49-F238E27FC236}">
                <a16:creationId xmlns:a16="http://schemas.microsoft.com/office/drawing/2014/main" id="{E5A46C3E-DDEF-19EC-C428-734AFCFE7A72}"/>
              </a:ext>
            </a:extLst>
          </p:cNvPr>
          <p:cNvSpPr txBox="1"/>
          <p:nvPr/>
        </p:nvSpPr>
        <p:spPr>
          <a:xfrm>
            <a:off x="6157732" y="4083478"/>
            <a:ext cx="3970116" cy="738664"/>
          </a:xfrm>
          <a:prstGeom prst="rect">
            <a:avLst/>
          </a:prstGeom>
          <a:noFill/>
        </p:spPr>
        <p:txBody>
          <a:bodyPr wrap="square" lIns="0" tIns="0" rIns="0" bIns="0" rtlCol="0">
            <a:spAutoFit/>
          </a:bodyPr>
          <a:lstStyle/>
          <a:p>
            <a:r>
              <a:rPr lang="de-CH" sz="2400" dirty="0" err="1"/>
              <a:t>Inserire</a:t>
            </a:r>
            <a:r>
              <a:rPr lang="de-CH" sz="2400" dirty="0"/>
              <a:t> la </a:t>
            </a:r>
            <a:r>
              <a:rPr lang="de-CH" sz="2400" dirty="0" err="1"/>
              <a:t>distanza</a:t>
            </a:r>
            <a:r>
              <a:rPr lang="de-CH" sz="2400" dirty="0"/>
              <a:t> </a:t>
            </a:r>
            <a:r>
              <a:rPr lang="de-CH" sz="2400" dirty="0" err="1"/>
              <a:t>massima</a:t>
            </a:r>
            <a:r>
              <a:rPr lang="de-CH" sz="2400" dirty="0"/>
              <a:t> di </a:t>
            </a:r>
            <a:r>
              <a:rPr lang="de-CH" sz="2400" dirty="0" err="1"/>
              <a:t>tolleranza</a:t>
            </a:r>
            <a:endParaRPr lang="de-CH" sz="2400" dirty="0"/>
          </a:p>
        </p:txBody>
      </p:sp>
      <p:sp>
        <p:nvSpPr>
          <p:cNvPr id="19" name="Ellipse 18">
            <a:extLst>
              <a:ext uri="{FF2B5EF4-FFF2-40B4-BE49-F238E27FC236}">
                <a16:creationId xmlns:a16="http://schemas.microsoft.com/office/drawing/2014/main" id="{2B2840A9-41D2-4563-6D7E-85E12312B7BE}"/>
              </a:ext>
            </a:extLst>
          </p:cNvPr>
          <p:cNvSpPr/>
          <p:nvPr/>
        </p:nvSpPr>
        <p:spPr>
          <a:xfrm>
            <a:off x="5090400" y="3160149"/>
            <a:ext cx="647989" cy="519051"/>
          </a:xfrm>
          <a:prstGeom prst="ellipse">
            <a:avLst/>
          </a:prstGeom>
          <a:noFill/>
          <a:ln w="38100"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de-CH"/>
          </a:p>
        </p:txBody>
      </p:sp>
    </p:spTree>
    <p:extLst>
      <p:ext uri="{BB962C8B-B14F-4D97-AF65-F5344CB8AC3E}">
        <p14:creationId xmlns:p14="http://schemas.microsoft.com/office/powerpoint/2010/main" val="4227776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2" presetClass="entr" presetSubtype="2"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1+#ppt_w/2"/>
                                          </p:val>
                                        </p:tav>
                                        <p:tav tm="100000">
                                          <p:val>
                                            <p:strVal val="#ppt_x"/>
                                          </p:val>
                                        </p:tav>
                                      </p:tavLst>
                                    </p:anim>
                                    <p:anim calcmode="lin" valueType="num">
                                      <p:cBhvr additive="base">
                                        <p:cTn id="22" dur="500" fill="hold"/>
                                        <p:tgtEl>
                                          <p:spTgt spid="11"/>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 calcmode="lin" valueType="num">
                                      <p:cBhvr additive="base">
                                        <p:cTn id="40" dur="500" fill="hold"/>
                                        <p:tgtEl>
                                          <p:spTgt spid="17"/>
                                        </p:tgtEl>
                                        <p:attrNameLst>
                                          <p:attrName>ppt_x</p:attrName>
                                        </p:attrNameLst>
                                      </p:cBhvr>
                                      <p:tavLst>
                                        <p:tav tm="0">
                                          <p:val>
                                            <p:strVal val="#ppt_x"/>
                                          </p:val>
                                        </p:tav>
                                        <p:tav tm="100000">
                                          <p:val>
                                            <p:strVal val="#ppt_x"/>
                                          </p:val>
                                        </p:tav>
                                      </p:tavLst>
                                    </p:anim>
                                    <p:anim calcmode="lin" valueType="num">
                                      <p:cBhvr additive="base">
                                        <p:cTn id="41" dur="500" fill="hold"/>
                                        <p:tgtEl>
                                          <p:spTgt spid="17"/>
                                        </p:tgtEl>
                                        <p:attrNameLst>
                                          <p:attrName>ppt_y</p:attrName>
                                        </p:attrNameLst>
                                      </p:cBhvr>
                                      <p:tavLst>
                                        <p:tav tm="0">
                                          <p:val>
                                            <p:strVal val="1+#ppt_h/2"/>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childTnLst>
                          </p:cTn>
                        </p:par>
                        <p:par>
                          <p:cTn id="46" fill="hold">
                            <p:stCondLst>
                              <p:cond delay="1000"/>
                            </p:stCondLst>
                            <p:childTnLst>
                              <p:par>
                                <p:cTn id="47" presetID="22" presetClass="entr" presetSubtype="4"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P spid="13" grpId="0"/>
      <p:bldP spid="15" grpId="0"/>
      <p:bldP spid="18"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CH" dirty="0" err="1"/>
              <a:t>Obbiettivi</a:t>
            </a:r>
            <a:r>
              <a:rPr lang="de-CH" dirty="0"/>
              <a:t> </a:t>
            </a:r>
            <a:r>
              <a:rPr lang="de-CH" dirty="0" err="1"/>
              <a:t>applicazione</a:t>
            </a:r>
            <a:r>
              <a:rPr lang="de-CH" dirty="0"/>
              <a:t>  </a:t>
            </a:r>
            <a:r>
              <a:rPr lang="de-CH" dirty="0" err="1"/>
              <a:t>Qfield</a:t>
            </a:r>
            <a:endParaRPr lang="de-CH" dirty="0"/>
          </a:p>
        </p:txBody>
      </p:sp>
      <p:sp>
        <p:nvSpPr>
          <p:cNvPr id="4" name="Rechteck: gefaltete Ecke 3">
            <a:extLst>
              <a:ext uri="{FF2B5EF4-FFF2-40B4-BE49-F238E27FC236}">
                <a16:creationId xmlns:a16="http://schemas.microsoft.com/office/drawing/2014/main" id="{DA4DC594-4CD4-44DF-B99A-A701D1FA9F73}"/>
              </a:ext>
            </a:extLst>
          </p:cNvPr>
          <p:cNvSpPr/>
          <p:nvPr/>
        </p:nvSpPr>
        <p:spPr>
          <a:xfrm>
            <a:off x="4755616" y="2358189"/>
            <a:ext cx="6885522" cy="3735107"/>
          </a:xfrm>
          <a:prstGeom prst="foldedCorne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de-DE"/>
          </a:p>
        </p:txBody>
      </p:sp>
      <p:sp>
        <p:nvSpPr>
          <p:cNvPr id="5" name="Textfeld 4">
            <a:extLst>
              <a:ext uri="{FF2B5EF4-FFF2-40B4-BE49-F238E27FC236}">
                <a16:creationId xmlns:a16="http://schemas.microsoft.com/office/drawing/2014/main" id="{FC299435-448E-4E56-9183-6DF8DB7E7BA4}"/>
              </a:ext>
            </a:extLst>
          </p:cNvPr>
          <p:cNvSpPr txBox="1"/>
          <p:nvPr/>
        </p:nvSpPr>
        <p:spPr>
          <a:xfrm>
            <a:off x="4943872" y="2476422"/>
            <a:ext cx="6624737" cy="2708434"/>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de-DE" sz="2000" spc="20" dirty="0" err="1">
                <a:effectLst/>
                <a:latin typeface="Arial" panose="020B0604020202020204" pitchFamily="34" charset="0"/>
                <a:ea typeface="Arial" panose="020B0604020202020204" pitchFamily="34" charset="0"/>
                <a:cs typeface="Times New Roman" panose="02020603050405020304" pitchFamily="18" charset="0"/>
              </a:rPr>
              <a:t>Specificare</a:t>
            </a:r>
            <a:r>
              <a:rPr lang="de-DE" sz="2000" spc="20" dirty="0">
                <a:effectLst/>
                <a:latin typeface="Arial" panose="020B0604020202020204" pitchFamily="34" charset="0"/>
                <a:ea typeface="Arial" panose="020B0604020202020204" pitchFamily="34" charset="0"/>
                <a:cs typeface="Times New Roman" panose="02020603050405020304" pitchFamily="18" charset="0"/>
              </a:rPr>
              <a:t> le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coordinate</a:t>
            </a:r>
            <a:r>
              <a:rPr lang="de-DE" sz="2000" spc="20" dirty="0">
                <a:effectLst/>
                <a:latin typeface="Arial" panose="020B0604020202020204" pitchFamily="34" charset="0"/>
                <a:ea typeface="Arial" panose="020B0604020202020204" pitchFamily="34" charset="0"/>
                <a:cs typeface="Times New Roman" panose="02020603050405020304" pitchFamily="18" charset="0"/>
              </a:rPr>
              <a:t> di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un</a:t>
            </a:r>
            <a:r>
              <a:rPr lang="de-DE" sz="2000" spc="20" dirty="0">
                <a:effectLst/>
                <a:latin typeface="Arial" panose="020B0604020202020204" pitchFamily="34" charset="0"/>
                <a:ea typeface="Arial" panose="020B0604020202020204" pitchFamily="34" charset="0"/>
                <a:cs typeface="Times New Roman" panose="02020603050405020304" pitchFamily="18" charset="0"/>
              </a:rPr>
              <a:t>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punto</a:t>
            </a:r>
            <a:r>
              <a:rPr lang="de-DE" sz="2000" spc="20" dirty="0">
                <a:effectLst/>
                <a:latin typeface="Arial" panose="020B0604020202020204" pitchFamily="34" charset="0"/>
                <a:ea typeface="Arial" panose="020B0604020202020204" pitchFamily="34" charset="0"/>
                <a:cs typeface="Times New Roman" panose="02020603050405020304" pitchFamily="18" charset="0"/>
              </a:rPr>
              <a:t>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qualsiasi</a:t>
            </a:r>
            <a:r>
              <a:rPr lang="de-DE" sz="2000" spc="20" dirty="0">
                <a:effectLst/>
                <a:latin typeface="Arial" panose="020B0604020202020204" pitchFamily="34" charset="0"/>
                <a:ea typeface="Arial" panose="020B0604020202020204" pitchFamily="34" charset="0"/>
                <a:cs typeface="Times New Roman" panose="02020603050405020304" pitchFamily="18" charset="0"/>
              </a:rPr>
              <a:t>.</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it-CH" sz="2000" spc="20" dirty="0">
                <a:effectLst/>
                <a:latin typeface="Arial" panose="020B0604020202020204" pitchFamily="34" charset="0"/>
                <a:ea typeface="Arial" panose="020B0604020202020204" pitchFamily="34" charset="0"/>
                <a:cs typeface="Times New Roman" panose="02020603050405020304" pitchFamily="18" charset="0"/>
              </a:rPr>
              <a:t>Inserire un punto, linee e poligoni (settori) direttamente sulla mappa e inserire i punti specificando le coordinate</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dirty="0" err="1">
                <a:effectLst/>
                <a:latin typeface="Arial" panose="020B0604020202020204" pitchFamily="34" charset="0"/>
                <a:ea typeface="Arial" panose="020B0604020202020204" pitchFamily="34" charset="0"/>
                <a:cs typeface="Times New Roman" panose="02020603050405020304" pitchFamily="18" charset="0"/>
              </a:rPr>
              <a:t>Determinare</a:t>
            </a:r>
            <a:r>
              <a:rPr lang="de-DE" sz="2000" spc="20" dirty="0">
                <a:effectLst/>
                <a:latin typeface="Arial" panose="020B0604020202020204" pitchFamily="34" charset="0"/>
                <a:ea typeface="Arial" panose="020B0604020202020204" pitchFamily="34" charset="0"/>
                <a:cs typeface="Times New Roman" panose="02020603050405020304" pitchFamily="18" charset="0"/>
              </a:rPr>
              <a:t> la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distanza</a:t>
            </a:r>
            <a:r>
              <a:rPr lang="de-DE" sz="2000" spc="20" dirty="0">
                <a:effectLst/>
                <a:latin typeface="Arial" panose="020B0604020202020204" pitchFamily="34" charset="0"/>
                <a:ea typeface="Arial" panose="020B0604020202020204" pitchFamily="34" charset="0"/>
                <a:cs typeface="Times New Roman" panose="02020603050405020304" pitchFamily="18" charset="0"/>
              </a:rPr>
              <a:t> e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l‘azimut</a:t>
            </a:r>
            <a:r>
              <a:rPr lang="de-DE" sz="2000" spc="20" dirty="0">
                <a:effectLst/>
                <a:latin typeface="Arial" panose="020B0604020202020204" pitchFamily="34" charset="0"/>
                <a:ea typeface="Arial" panose="020B0604020202020204" pitchFamily="34" charset="0"/>
                <a:cs typeface="Times New Roman" panose="02020603050405020304" pitchFamily="18" charset="0"/>
              </a:rPr>
              <a:t> di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un</a:t>
            </a:r>
            <a:r>
              <a:rPr lang="de-DE" sz="2000" spc="20" dirty="0">
                <a:effectLst/>
                <a:latin typeface="Arial" panose="020B0604020202020204" pitchFamily="34" charset="0"/>
                <a:ea typeface="Arial" panose="020B0604020202020204" pitchFamily="34" charset="0"/>
                <a:cs typeface="Times New Roman" panose="02020603050405020304" pitchFamily="18" charset="0"/>
              </a:rPr>
              <a:t>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punto</a:t>
            </a:r>
            <a:r>
              <a:rPr lang="de-DE" sz="2000" spc="20" dirty="0">
                <a:effectLst/>
                <a:latin typeface="Arial" panose="020B0604020202020204" pitchFamily="34" charset="0"/>
                <a:ea typeface="Arial" panose="020B0604020202020204" pitchFamily="34" charset="0"/>
                <a:cs typeface="Times New Roman" panose="02020603050405020304" pitchFamily="18" charset="0"/>
              </a:rPr>
              <a:t> del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terreno</a:t>
            </a:r>
            <a:r>
              <a:rPr lang="de-DE" sz="2000" spc="20" dirty="0">
                <a:effectLst/>
                <a:latin typeface="Arial" panose="020B0604020202020204" pitchFamily="34" charset="0"/>
                <a:ea typeface="Arial" panose="020B0604020202020204" pitchFamily="34" charset="0"/>
                <a:cs typeface="Times New Roman" panose="02020603050405020304" pitchFamily="18" charset="0"/>
              </a:rPr>
              <a:t> della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posizione</a:t>
            </a:r>
            <a:r>
              <a:rPr lang="de-DE" sz="2000" spc="20" dirty="0">
                <a:effectLst/>
                <a:latin typeface="Arial" panose="020B0604020202020204" pitchFamily="34" charset="0"/>
                <a:ea typeface="Arial" panose="020B0604020202020204" pitchFamily="34" charset="0"/>
                <a:cs typeface="Times New Roman" panose="02020603050405020304" pitchFamily="18" charset="0"/>
              </a:rPr>
              <a:t>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attuale</a:t>
            </a:r>
            <a:r>
              <a:rPr lang="de-DE" sz="2000" spc="20" dirty="0">
                <a:effectLst/>
                <a:latin typeface="Arial" panose="020B0604020202020204" pitchFamily="34" charset="0"/>
                <a:ea typeface="Arial" panose="020B0604020202020204" pitchFamily="34" charset="0"/>
                <a:cs typeface="Times New Roman" panose="02020603050405020304" pitchFamily="18" charset="0"/>
              </a:rPr>
              <a:t>.</a:t>
            </a:r>
            <a:endParaRPr lang="de-CH" sz="2000" spc="20" dirty="0">
              <a:effectLst/>
              <a:latin typeface="Arial" panose="020B0604020202020204" pitchFamily="34" charset="0"/>
              <a:ea typeface="Arial" panose="020B0604020202020204" pitchFamily="34" charset="0"/>
              <a:cs typeface="Times New Roman" panose="02020603050405020304" pitchFamily="18" charset="0"/>
            </a:endParaRPr>
          </a:p>
          <a:p>
            <a:pPr marL="285750" indent="-285750">
              <a:spcAft>
                <a:spcPts val="1200"/>
              </a:spcAft>
              <a:buFont typeface="Arial" panose="020B0604020202020204" pitchFamily="34" charset="0"/>
              <a:buChar char="•"/>
            </a:pPr>
            <a:r>
              <a:rPr lang="de-DE" sz="2000" spc="20" dirty="0">
                <a:effectLst/>
                <a:latin typeface="Arial" panose="020B0604020202020204" pitchFamily="34" charset="0"/>
                <a:ea typeface="Arial" panose="020B0604020202020204" pitchFamily="34" charset="0"/>
                <a:cs typeface="Times New Roman" panose="02020603050405020304" pitchFamily="18" charset="0"/>
              </a:rPr>
              <a:t>Registrare,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salvare</a:t>
            </a:r>
            <a:r>
              <a:rPr lang="de-DE" sz="2000" spc="20" dirty="0">
                <a:effectLst/>
                <a:latin typeface="Arial" panose="020B0604020202020204" pitchFamily="34" charset="0"/>
                <a:ea typeface="Arial" panose="020B0604020202020204" pitchFamily="34" charset="0"/>
                <a:cs typeface="Times New Roman" panose="02020603050405020304" pitchFamily="18" charset="0"/>
              </a:rPr>
              <a:t> e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sincronizzare</a:t>
            </a:r>
            <a:r>
              <a:rPr lang="de-DE" sz="2000" spc="20" dirty="0">
                <a:effectLst/>
                <a:latin typeface="Arial" panose="020B0604020202020204" pitchFamily="34" charset="0"/>
                <a:ea typeface="Arial" panose="020B0604020202020204" pitchFamily="34" charset="0"/>
                <a:cs typeface="Times New Roman" panose="02020603050405020304" pitchFamily="18" charset="0"/>
              </a:rPr>
              <a:t>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un</a:t>
            </a:r>
            <a:r>
              <a:rPr lang="de-DE" sz="2000" spc="20" dirty="0">
                <a:effectLst/>
                <a:latin typeface="Arial" panose="020B0604020202020204" pitchFamily="34" charset="0"/>
                <a:ea typeface="Arial" panose="020B0604020202020204" pitchFamily="34" charset="0"/>
                <a:cs typeface="Times New Roman" panose="02020603050405020304" pitchFamily="18" charset="0"/>
              </a:rPr>
              <a:t> </a:t>
            </a:r>
            <a:r>
              <a:rPr lang="de-DE" sz="2000" spc="20" dirty="0" err="1">
                <a:effectLst/>
                <a:latin typeface="Arial" panose="020B0604020202020204" pitchFamily="34" charset="0"/>
                <a:ea typeface="Arial" panose="020B0604020202020204" pitchFamily="34" charset="0"/>
                <a:cs typeface="Times New Roman" panose="02020603050405020304" pitchFamily="18" charset="0"/>
              </a:rPr>
              <a:t>percorso</a:t>
            </a:r>
            <a:endParaRPr lang="de-CH" sz="1800" spc="2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8" name="Rechteck 7">
            <a:extLst>
              <a:ext uri="{FF2B5EF4-FFF2-40B4-BE49-F238E27FC236}">
                <a16:creationId xmlns:a16="http://schemas.microsoft.com/office/drawing/2014/main" id="{644A502D-0F57-938C-6189-F578B9F9AE21}"/>
              </a:ext>
            </a:extLst>
          </p:cNvPr>
          <p:cNvSpPr/>
          <p:nvPr/>
        </p:nvSpPr>
        <p:spPr>
          <a:xfrm>
            <a:off x="579616" y="2358189"/>
            <a:ext cx="4176000" cy="3672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1672523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D98A7-F8A4-BBCE-6B91-5F2DE3FA1144}"/>
              </a:ext>
            </a:extLst>
          </p:cNvPr>
          <p:cNvSpPr>
            <a:spLocks noGrp="1"/>
          </p:cNvSpPr>
          <p:nvPr>
            <p:ph type="title"/>
          </p:nvPr>
        </p:nvSpPr>
        <p:spPr/>
        <p:txBody>
          <a:bodyPr/>
          <a:lstStyle/>
          <a:p>
            <a:r>
              <a:rPr lang="de-CH" dirty="0" err="1"/>
              <a:t>Tracciamento</a:t>
            </a:r>
            <a:endParaRPr lang="de-CH" dirty="0"/>
          </a:p>
        </p:txBody>
      </p:sp>
      <p:sp>
        <p:nvSpPr>
          <p:cNvPr id="4" name="Foliennummernplatzhalter 3">
            <a:extLst>
              <a:ext uri="{FF2B5EF4-FFF2-40B4-BE49-F238E27FC236}">
                <a16:creationId xmlns:a16="http://schemas.microsoft.com/office/drawing/2014/main" id="{0C52768D-741A-4280-BD2E-31C344DDEF7F}"/>
              </a:ext>
            </a:extLst>
          </p:cNvPr>
          <p:cNvSpPr>
            <a:spLocks noGrp="1"/>
          </p:cNvSpPr>
          <p:nvPr>
            <p:ph type="sldNum" sz="quarter" idx="12"/>
          </p:nvPr>
        </p:nvSpPr>
        <p:spPr/>
        <p:txBody>
          <a:bodyPr/>
          <a:lstStyle/>
          <a:p>
            <a:fld id="{442AD375-037F-43D0-B059-5172DA06796A}" type="slidenum">
              <a:rPr lang="de-CH" smtClean="0"/>
              <a:pPr/>
              <a:t>30</a:t>
            </a:fld>
            <a:endParaRPr lang="de-CH"/>
          </a:p>
        </p:txBody>
      </p:sp>
      <p:pic>
        <p:nvPicPr>
          <p:cNvPr id="8" name="Grafik 7">
            <a:extLst>
              <a:ext uri="{FF2B5EF4-FFF2-40B4-BE49-F238E27FC236}">
                <a16:creationId xmlns:a16="http://schemas.microsoft.com/office/drawing/2014/main" id="{2D0CF180-F600-1329-473E-D20003312E19}"/>
              </a:ext>
            </a:extLst>
          </p:cNvPr>
          <p:cNvPicPr>
            <a:picLocks noChangeAspect="1"/>
          </p:cNvPicPr>
          <p:nvPr/>
        </p:nvPicPr>
        <p:blipFill>
          <a:blip r:embed="rId2"/>
          <a:stretch>
            <a:fillRect/>
          </a:stretch>
        </p:blipFill>
        <p:spPr>
          <a:xfrm>
            <a:off x="550863" y="2352675"/>
            <a:ext cx="2998358" cy="3533602"/>
          </a:xfrm>
          <a:prstGeom prst="rect">
            <a:avLst/>
          </a:prstGeom>
        </p:spPr>
      </p:pic>
      <p:sp>
        <p:nvSpPr>
          <p:cNvPr id="9" name="Textfeld 8">
            <a:extLst>
              <a:ext uri="{FF2B5EF4-FFF2-40B4-BE49-F238E27FC236}">
                <a16:creationId xmlns:a16="http://schemas.microsoft.com/office/drawing/2014/main" id="{42FDB8C6-0663-5E75-6007-E3F5C7CE643F}"/>
              </a:ext>
            </a:extLst>
          </p:cNvPr>
          <p:cNvSpPr txBox="1"/>
          <p:nvPr/>
        </p:nvSpPr>
        <p:spPr>
          <a:xfrm>
            <a:off x="3814676" y="2631004"/>
            <a:ext cx="2619784" cy="2585323"/>
          </a:xfrm>
          <a:prstGeom prst="rect">
            <a:avLst/>
          </a:prstGeom>
          <a:noFill/>
        </p:spPr>
        <p:txBody>
          <a:bodyPr wrap="square" lIns="0" tIns="0" rIns="0" bIns="0" rtlCol="0">
            <a:spAutoFit/>
          </a:bodyPr>
          <a:lstStyle/>
          <a:p>
            <a:r>
              <a:rPr lang="de-CH" sz="2400" dirty="0"/>
              <a:t>Nel modulo che si apre, inserire il nome e il colore della traccia</a:t>
            </a:r>
          </a:p>
          <a:p>
            <a:endParaRPr lang="de-CH" sz="2400" dirty="0"/>
          </a:p>
          <a:p>
            <a:r>
              <a:rPr lang="de-CH" sz="2400" dirty="0"/>
              <a:t>Con        avviare la traccia</a:t>
            </a:r>
          </a:p>
        </p:txBody>
      </p:sp>
      <p:pic>
        <p:nvPicPr>
          <p:cNvPr id="11" name="Grafik 10">
            <a:extLst>
              <a:ext uri="{FF2B5EF4-FFF2-40B4-BE49-F238E27FC236}">
                <a16:creationId xmlns:a16="http://schemas.microsoft.com/office/drawing/2014/main" id="{61D570C9-BBCD-CC08-E1D0-39608D5A2539}"/>
              </a:ext>
            </a:extLst>
          </p:cNvPr>
          <p:cNvPicPr>
            <a:picLocks noChangeAspect="1"/>
          </p:cNvPicPr>
          <p:nvPr/>
        </p:nvPicPr>
        <p:blipFill>
          <a:blip r:embed="rId3"/>
          <a:stretch>
            <a:fillRect/>
          </a:stretch>
        </p:blipFill>
        <p:spPr>
          <a:xfrm>
            <a:off x="4473295" y="4449980"/>
            <a:ext cx="371304" cy="348097"/>
          </a:xfrm>
          <a:prstGeom prst="rect">
            <a:avLst/>
          </a:prstGeom>
        </p:spPr>
      </p:pic>
      <p:pic>
        <p:nvPicPr>
          <p:cNvPr id="13" name="Grafik 12">
            <a:extLst>
              <a:ext uri="{FF2B5EF4-FFF2-40B4-BE49-F238E27FC236}">
                <a16:creationId xmlns:a16="http://schemas.microsoft.com/office/drawing/2014/main" id="{CC922536-4AF0-AFC8-2AA5-A45B85F0A3D0}"/>
              </a:ext>
            </a:extLst>
          </p:cNvPr>
          <p:cNvPicPr>
            <a:picLocks noChangeAspect="1"/>
          </p:cNvPicPr>
          <p:nvPr/>
        </p:nvPicPr>
        <p:blipFill>
          <a:blip r:embed="rId4"/>
          <a:stretch>
            <a:fillRect/>
          </a:stretch>
        </p:blipFill>
        <p:spPr>
          <a:xfrm>
            <a:off x="7175500" y="2352675"/>
            <a:ext cx="2369525" cy="2789721"/>
          </a:xfrm>
          <a:prstGeom prst="rect">
            <a:avLst/>
          </a:prstGeom>
        </p:spPr>
      </p:pic>
      <p:sp>
        <p:nvSpPr>
          <p:cNvPr id="14" name="Textfeld 13">
            <a:extLst>
              <a:ext uri="{FF2B5EF4-FFF2-40B4-BE49-F238E27FC236}">
                <a16:creationId xmlns:a16="http://schemas.microsoft.com/office/drawing/2014/main" id="{CD75E959-1D6A-9920-CE9E-18B82F30F60B}"/>
              </a:ext>
            </a:extLst>
          </p:cNvPr>
          <p:cNvSpPr txBox="1"/>
          <p:nvPr/>
        </p:nvSpPr>
        <p:spPr>
          <a:xfrm>
            <a:off x="7175500" y="5351344"/>
            <a:ext cx="2619784" cy="738664"/>
          </a:xfrm>
          <a:prstGeom prst="rect">
            <a:avLst/>
          </a:prstGeom>
          <a:noFill/>
        </p:spPr>
        <p:txBody>
          <a:bodyPr wrap="square" lIns="0" tIns="0" rIns="0" bIns="0" rtlCol="0">
            <a:spAutoFit/>
          </a:bodyPr>
          <a:lstStyle/>
          <a:p>
            <a:r>
              <a:rPr lang="de-CH" sz="2400" dirty="0"/>
              <a:t>Il </a:t>
            </a:r>
            <a:r>
              <a:rPr lang="de-CH" sz="2400" dirty="0" err="1"/>
              <a:t>tracciamento</a:t>
            </a:r>
            <a:r>
              <a:rPr lang="de-CH" sz="2400" dirty="0"/>
              <a:t> è in </a:t>
            </a:r>
            <a:r>
              <a:rPr lang="de-CH" sz="2400" dirty="0" err="1"/>
              <a:t>corso</a:t>
            </a:r>
            <a:r>
              <a:rPr lang="de-CH" sz="2400" dirty="0"/>
              <a:t>.</a:t>
            </a:r>
          </a:p>
        </p:txBody>
      </p:sp>
    </p:spTree>
    <p:extLst>
      <p:ext uri="{BB962C8B-B14F-4D97-AF65-F5344CB8AC3E}">
        <p14:creationId xmlns:p14="http://schemas.microsoft.com/office/powerpoint/2010/main" val="22678799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66D98A7-F8A4-BBCE-6B91-5F2DE3FA1144}"/>
              </a:ext>
            </a:extLst>
          </p:cNvPr>
          <p:cNvSpPr>
            <a:spLocks noGrp="1"/>
          </p:cNvSpPr>
          <p:nvPr>
            <p:ph type="title"/>
          </p:nvPr>
        </p:nvSpPr>
        <p:spPr/>
        <p:txBody>
          <a:bodyPr/>
          <a:lstStyle/>
          <a:p>
            <a:r>
              <a:rPr lang="de-CH" dirty="0" err="1"/>
              <a:t>Tracciamento</a:t>
            </a:r>
            <a:endParaRPr lang="de-CH" dirty="0"/>
          </a:p>
        </p:txBody>
      </p:sp>
      <p:sp>
        <p:nvSpPr>
          <p:cNvPr id="4" name="Foliennummernplatzhalter 3">
            <a:extLst>
              <a:ext uri="{FF2B5EF4-FFF2-40B4-BE49-F238E27FC236}">
                <a16:creationId xmlns:a16="http://schemas.microsoft.com/office/drawing/2014/main" id="{0C52768D-741A-4280-BD2E-31C344DDEF7F}"/>
              </a:ext>
            </a:extLst>
          </p:cNvPr>
          <p:cNvSpPr>
            <a:spLocks noGrp="1"/>
          </p:cNvSpPr>
          <p:nvPr>
            <p:ph type="sldNum" sz="quarter" idx="12"/>
          </p:nvPr>
        </p:nvSpPr>
        <p:spPr/>
        <p:txBody>
          <a:bodyPr/>
          <a:lstStyle/>
          <a:p>
            <a:fld id="{442AD375-037F-43D0-B059-5172DA06796A}" type="slidenum">
              <a:rPr lang="de-CH" smtClean="0"/>
              <a:pPr/>
              <a:t>31</a:t>
            </a:fld>
            <a:endParaRPr lang="de-CH"/>
          </a:p>
        </p:txBody>
      </p:sp>
      <p:pic>
        <p:nvPicPr>
          <p:cNvPr id="7" name="Grafik 6">
            <a:extLst>
              <a:ext uri="{FF2B5EF4-FFF2-40B4-BE49-F238E27FC236}">
                <a16:creationId xmlns:a16="http://schemas.microsoft.com/office/drawing/2014/main" id="{919ED07A-C255-30C5-052A-06975D10B891}"/>
              </a:ext>
            </a:extLst>
          </p:cNvPr>
          <p:cNvPicPr>
            <a:picLocks noChangeAspect="1"/>
          </p:cNvPicPr>
          <p:nvPr/>
        </p:nvPicPr>
        <p:blipFill>
          <a:blip r:embed="rId2"/>
          <a:srcRect l="3554" t="5776" r="51745" b="4575"/>
          <a:stretch>
            <a:fillRect/>
          </a:stretch>
        </p:blipFill>
        <p:spPr>
          <a:xfrm>
            <a:off x="4419600" y="160020"/>
            <a:ext cx="2834640" cy="6148060"/>
          </a:xfrm>
          <a:prstGeom prst="rect">
            <a:avLst/>
          </a:prstGeom>
        </p:spPr>
      </p:pic>
      <p:sp>
        <p:nvSpPr>
          <p:cNvPr id="6" name="Textfeld 5">
            <a:extLst>
              <a:ext uri="{FF2B5EF4-FFF2-40B4-BE49-F238E27FC236}">
                <a16:creationId xmlns:a16="http://schemas.microsoft.com/office/drawing/2014/main" id="{0AF3417C-2E8E-884E-6F32-CEF28DC61C96}"/>
              </a:ext>
            </a:extLst>
          </p:cNvPr>
          <p:cNvSpPr txBox="1"/>
          <p:nvPr/>
        </p:nvSpPr>
        <p:spPr>
          <a:xfrm>
            <a:off x="7604760" y="1539240"/>
            <a:ext cx="3543300" cy="4431983"/>
          </a:xfrm>
          <a:prstGeom prst="rect">
            <a:avLst/>
          </a:prstGeom>
          <a:noFill/>
        </p:spPr>
        <p:txBody>
          <a:bodyPr wrap="square" lIns="0" tIns="0" rIns="0" bIns="0" rtlCol="0">
            <a:spAutoFit/>
          </a:bodyPr>
          <a:lstStyle/>
          <a:p>
            <a:r>
              <a:rPr lang="de-CH" sz="2400" dirty="0"/>
              <a:t>Terminare il tracciamento cliccando sulla figura dell’omino su «Tracks»</a:t>
            </a:r>
          </a:p>
          <a:p>
            <a:endParaRPr lang="de-CH" sz="2400" dirty="0"/>
          </a:p>
          <a:p>
            <a:endParaRPr lang="de-CH" sz="2400" dirty="0"/>
          </a:p>
          <a:p>
            <a:endParaRPr lang="de-CH" sz="2400" dirty="0"/>
          </a:p>
          <a:p>
            <a:endParaRPr lang="de-CH" sz="2400" dirty="0"/>
          </a:p>
          <a:p>
            <a:endParaRPr lang="de-CH" sz="2400" dirty="0"/>
          </a:p>
          <a:p>
            <a:endParaRPr lang="de-CH" sz="2400" dirty="0"/>
          </a:p>
          <a:p>
            <a:endParaRPr lang="de-CH" sz="2400" dirty="0"/>
          </a:p>
          <a:p>
            <a:r>
              <a:rPr lang="de-CH" sz="2400" dirty="0"/>
              <a:t>… poi in basso a destra cliccare su «Stop»</a:t>
            </a:r>
          </a:p>
        </p:txBody>
      </p:sp>
    </p:spTree>
    <p:extLst>
      <p:ext uri="{BB962C8B-B14F-4D97-AF65-F5344CB8AC3E}">
        <p14:creationId xmlns:p14="http://schemas.microsoft.com/office/powerpoint/2010/main" val="217245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AC318C-17E3-F6BB-28F3-37CD28912D24}"/>
              </a:ext>
            </a:extLst>
          </p:cNvPr>
          <p:cNvSpPr>
            <a:spLocks noGrp="1"/>
          </p:cNvSpPr>
          <p:nvPr>
            <p:ph type="title"/>
          </p:nvPr>
        </p:nvSpPr>
        <p:spPr/>
        <p:txBody>
          <a:bodyPr/>
          <a:lstStyle/>
          <a:p>
            <a:r>
              <a:rPr lang="de-CH" dirty="0" err="1"/>
              <a:t>Funzioni</a:t>
            </a:r>
            <a:r>
              <a:rPr lang="de-CH" dirty="0"/>
              <a:t> </a:t>
            </a:r>
            <a:r>
              <a:rPr lang="de-CH" dirty="0" err="1"/>
              <a:t>speciali</a:t>
            </a:r>
            <a:endParaRPr lang="de-CH" dirty="0"/>
          </a:p>
        </p:txBody>
      </p:sp>
      <p:sp>
        <p:nvSpPr>
          <p:cNvPr id="12" name="Segnaposto contenuto 11">
            <a:extLst>
              <a:ext uri="{FF2B5EF4-FFF2-40B4-BE49-F238E27FC236}">
                <a16:creationId xmlns:a16="http://schemas.microsoft.com/office/drawing/2014/main" id="{FD70B984-1D19-EFC5-527A-305392FD05AE}"/>
              </a:ext>
            </a:extLst>
          </p:cNvPr>
          <p:cNvSpPr>
            <a:spLocks noGrp="1"/>
          </p:cNvSpPr>
          <p:nvPr>
            <p:ph sz="half" idx="2"/>
          </p:nvPr>
        </p:nvSpPr>
        <p:spPr>
          <a:xfrm>
            <a:off x="559570" y="2838994"/>
            <a:ext cx="10160681" cy="2976018"/>
          </a:xfrm>
        </p:spPr>
        <p:txBody>
          <a:bodyPr/>
          <a:lstStyle/>
          <a:p>
            <a:r>
              <a:rPr lang="it-CH" dirty="0"/>
              <a:t>              </a:t>
            </a:r>
          </a:p>
          <a:p>
            <a:r>
              <a:rPr lang="it-CH" dirty="0"/>
              <a:t>R          Torna alla mappa  				 Misurazione della distanza e dell’azimut                                             </a:t>
            </a:r>
          </a:p>
          <a:p>
            <a:endParaRPr lang="it-CH" dirty="0"/>
          </a:p>
          <a:p>
            <a:r>
              <a:rPr lang="it-CH" dirty="0"/>
              <a:t>      M    Stampa: verrà creato un PDF                            Sincronizzazione del progetto</a:t>
            </a:r>
          </a:p>
          <a:p>
            <a:r>
              <a:rPr lang="it-CH" dirty="0"/>
              <a:t>   c         con la selezione della mappa</a:t>
            </a:r>
          </a:p>
          <a:p>
            <a:endParaRPr lang="it-CH" dirty="0"/>
          </a:p>
          <a:p>
            <a:r>
              <a:rPr lang="it-CH" dirty="0"/>
              <a:t>             Visualizzazione delle cartelle                             Menu con le impostazioni</a:t>
            </a:r>
          </a:p>
          <a:p>
            <a:r>
              <a:rPr lang="it-CH" dirty="0"/>
              <a:t>             contenenti i dati</a:t>
            </a:r>
          </a:p>
        </p:txBody>
      </p:sp>
      <p:sp>
        <p:nvSpPr>
          <p:cNvPr id="4" name="Foliennummernplatzhalter 3">
            <a:extLst>
              <a:ext uri="{FF2B5EF4-FFF2-40B4-BE49-F238E27FC236}">
                <a16:creationId xmlns:a16="http://schemas.microsoft.com/office/drawing/2014/main" id="{8D52B23A-FA1A-6823-063B-57D5302391C3}"/>
              </a:ext>
            </a:extLst>
          </p:cNvPr>
          <p:cNvSpPr>
            <a:spLocks noGrp="1"/>
          </p:cNvSpPr>
          <p:nvPr>
            <p:ph type="sldNum" sz="quarter" idx="12"/>
          </p:nvPr>
        </p:nvSpPr>
        <p:spPr/>
        <p:txBody>
          <a:bodyPr/>
          <a:lstStyle/>
          <a:p>
            <a:fld id="{442AD375-037F-43D0-B059-5172DA06796A}" type="slidenum">
              <a:rPr lang="de-CH" smtClean="0"/>
              <a:pPr/>
              <a:t>32</a:t>
            </a:fld>
            <a:endParaRPr lang="de-CH"/>
          </a:p>
        </p:txBody>
      </p:sp>
      <p:sp>
        <p:nvSpPr>
          <p:cNvPr id="11" name="Segnaposto contenuto 10">
            <a:extLst>
              <a:ext uri="{FF2B5EF4-FFF2-40B4-BE49-F238E27FC236}">
                <a16:creationId xmlns:a16="http://schemas.microsoft.com/office/drawing/2014/main" id="{83D21AA2-AAAA-6756-EAC3-0FAA02D23088}"/>
              </a:ext>
            </a:extLst>
          </p:cNvPr>
          <p:cNvSpPr>
            <a:spLocks noGrp="1"/>
          </p:cNvSpPr>
          <p:nvPr>
            <p:ph sz="half" idx="1"/>
          </p:nvPr>
        </p:nvSpPr>
        <p:spPr>
          <a:xfrm>
            <a:off x="550862" y="2352675"/>
            <a:ext cx="11087685" cy="486319"/>
          </a:xfrm>
        </p:spPr>
        <p:txBody>
          <a:bodyPr/>
          <a:lstStyle/>
          <a:p>
            <a:r>
              <a:rPr lang="it-CH" dirty="0"/>
              <a:t>                                          Nella barra superiore del menu sono disponibili le seguenti funzioni     </a:t>
            </a:r>
          </a:p>
        </p:txBody>
      </p:sp>
      <p:pic>
        <p:nvPicPr>
          <p:cNvPr id="10" name="Immagine 9">
            <a:extLst>
              <a:ext uri="{FF2B5EF4-FFF2-40B4-BE49-F238E27FC236}">
                <a16:creationId xmlns:a16="http://schemas.microsoft.com/office/drawing/2014/main" id="{63AAEFBB-C380-CC5C-7741-36ACCA0B8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863" y="2352675"/>
            <a:ext cx="2343150" cy="295275"/>
          </a:xfrm>
          <a:prstGeom prst="rect">
            <a:avLst/>
          </a:prstGeom>
        </p:spPr>
      </p:pic>
      <p:pic>
        <p:nvPicPr>
          <p:cNvPr id="13" name="Immagine 12">
            <a:extLst>
              <a:ext uri="{FF2B5EF4-FFF2-40B4-BE49-F238E27FC236}">
                <a16:creationId xmlns:a16="http://schemas.microsoft.com/office/drawing/2014/main" id="{C34BAB28-0566-7534-F045-F9B1A08E5FFD}"/>
              </a:ext>
            </a:extLst>
          </p:cNvPr>
          <p:cNvPicPr>
            <a:picLocks noChangeAspect="1"/>
          </p:cNvPicPr>
          <p:nvPr/>
        </p:nvPicPr>
        <p:blipFill>
          <a:blip r:embed="rId4"/>
          <a:stretch>
            <a:fillRect/>
          </a:stretch>
        </p:blipFill>
        <p:spPr>
          <a:xfrm>
            <a:off x="550862" y="2894655"/>
            <a:ext cx="774258" cy="851576"/>
          </a:xfrm>
          <a:prstGeom prst="rect">
            <a:avLst/>
          </a:prstGeom>
        </p:spPr>
      </p:pic>
      <p:pic>
        <p:nvPicPr>
          <p:cNvPr id="14" name="Immagine 13">
            <a:extLst>
              <a:ext uri="{FF2B5EF4-FFF2-40B4-BE49-F238E27FC236}">
                <a16:creationId xmlns:a16="http://schemas.microsoft.com/office/drawing/2014/main" id="{90ABF3E3-8B1D-5507-2412-193EC2D93C6D}"/>
              </a:ext>
            </a:extLst>
          </p:cNvPr>
          <p:cNvPicPr>
            <a:picLocks noChangeAspect="1"/>
          </p:cNvPicPr>
          <p:nvPr/>
        </p:nvPicPr>
        <p:blipFill>
          <a:blip r:embed="rId5"/>
          <a:stretch>
            <a:fillRect/>
          </a:stretch>
        </p:blipFill>
        <p:spPr>
          <a:xfrm>
            <a:off x="550862" y="3793181"/>
            <a:ext cx="774259" cy="780356"/>
          </a:xfrm>
          <a:prstGeom prst="rect">
            <a:avLst/>
          </a:prstGeom>
        </p:spPr>
      </p:pic>
      <p:pic>
        <p:nvPicPr>
          <p:cNvPr id="15" name="Immagine 14">
            <a:extLst>
              <a:ext uri="{FF2B5EF4-FFF2-40B4-BE49-F238E27FC236}">
                <a16:creationId xmlns:a16="http://schemas.microsoft.com/office/drawing/2014/main" id="{14092691-CF63-B480-5323-152351936C59}"/>
              </a:ext>
            </a:extLst>
          </p:cNvPr>
          <p:cNvPicPr>
            <a:picLocks noChangeAspect="1"/>
          </p:cNvPicPr>
          <p:nvPr/>
        </p:nvPicPr>
        <p:blipFill>
          <a:blip r:embed="rId6"/>
          <a:stretch>
            <a:fillRect/>
          </a:stretch>
        </p:blipFill>
        <p:spPr>
          <a:xfrm>
            <a:off x="559570" y="4735175"/>
            <a:ext cx="780356" cy="792549"/>
          </a:xfrm>
          <a:prstGeom prst="rect">
            <a:avLst/>
          </a:prstGeom>
        </p:spPr>
      </p:pic>
      <p:pic>
        <p:nvPicPr>
          <p:cNvPr id="20" name="Immagine 19" descr="Immagine che contiene testo, verde, Carattere, Rettangolo&#10;&#10;Il contenuto generato dall'IA potrebbe non essere corretto.">
            <a:extLst>
              <a:ext uri="{FF2B5EF4-FFF2-40B4-BE49-F238E27FC236}">
                <a16:creationId xmlns:a16="http://schemas.microsoft.com/office/drawing/2014/main" id="{C34E5D7F-A9AA-7980-E37C-09AC95C165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0368" y="2894655"/>
            <a:ext cx="819150" cy="828675"/>
          </a:xfrm>
          <a:prstGeom prst="rect">
            <a:avLst/>
          </a:prstGeom>
        </p:spPr>
      </p:pic>
      <p:pic>
        <p:nvPicPr>
          <p:cNvPr id="21" name="Immagine 20" descr="Immagine che contiene Elementi grafici, design&#10;&#10;Il contenuto generato dall'IA potrebbe non essere corretto.">
            <a:extLst>
              <a:ext uri="{FF2B5EF4-FFF2-40B4-BE49-F238E27FC236}">
                <a16:creationId xmlns:a16="http://schemas.microsoft.com/office/drawing/2014/main" id="{A3A8C302-2C0F-A2EA-5CC2-766962B516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67993" y="3795658"/>
            <a:ext cx="723900" cy="838200"/>
          </a:xfrm>
          <a:prstGeom prst="rect">
            <a:avLst/>
          </a:prstGeom>
        </p:spPr>
      </p:pic>
      <p:pic>
        <p:nvPicPr>
          <p:cNvPr id="22" name="Immagine 21" descr="Immagine che contiene testo, verde, Rettangolo, schermata&#10;&#10;Il contenuto generato dall'IA potrebbe non essere corretto.">
            <a:extLst>
              <a:ext uri="{FF2B5EF4-FFF2-40B4-BE49-F238E27FC236}">
                <a16:creationId xmlns:a16="http://schemas.microsoft.com/office/drawing/2014/main" id="{649CA9A8-1FF6-50FA-466E-EE69E47C05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87043" y="4737149"/>
            <a:ext cx="752475" cy="790575"/>
          </a:xfrm>
          <a:prstGeom prst="rect">
            <a:avLst/>
          </a:prstGeom>
        </p:spPr>
      </p:pic>
    </p:spTree>
    <p:extLst>
      <p:ext uri="{BB962C8B-B14F-4D97-AF65-F5344CB8AC3E}">
        <p14:creationId xmlns:p14="http://schemas.microsoft.com/office/powerpoint/2010/main" val="2991580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FAD037-F5FB-B5A6-ABD3-EDD6451B898F}"/>
              </a:ext>
            </a:extLst>
          </p:cNvPr>
          <p:cNvSpPr>
            <a:spLocks noGrp="1"/>
          </p:cNvSpPr>
          <p:nvPr>
            <p:ph type="title"/>
          </p:nvPr>
        </p:nvSpPr>
        <p:spPr/>
        <p:txBody>
          <a:bodyPr/>
          <a:lstStyle/>
          <a:p>
            <a:r>
              <a:rPr lang="de-CH" dirty="0" err="1"/>
              <a:t>QField</a:t>
            </a:r>
            <a:r>
              <a:rPr lang="de-CH" dirty="0"/>
              <a:t> </a:t>
            </a:r>
            <a:r>
              <a:rPr lang="de-CH" dirty="0" err="1"/>
              <a:t>Con</a:t>
            </a:r>
            <a:r>
              <a:rPr lang="de-CH" dirty="0"/>
              <a:t> Computer</a:t>
            </a:r>
          </a:p>
        </p:txBody>
      </p:sp>
      <p:graphicFrame>
        <p:nvGraphicFramePr>
          <p:cNvPr id="5" name="Inhaltsplatzhalter 4">
            <a:extLst>
              <a:ext uri="{FF2B5EF4-FFF2-40B4-BE49-F238E27FC236}">
                <a16:creationId xmlns:a16="http://schemas.microsoft.com/office/drawing/2014/main" id="{3FDE5742-6013-B743-54EF-430E6FDDD225}"/>
              </a:ext>
            </a:extLst>
          </p:cNvPr>
          <p:cNvGraphicFramePr>
            <a:graphicFrameLocks noGrp="1"/>
          </p:cNvGraphicFramePr>
          <p:nvPr>
            <p:ph idx="1"/>
            <p:extLst>
              <p:ext uri="{D42A27DB-BD31-4B8C-83A1-F6EECF244321}">
                <p14:modId xmlns:p14="http://schemas.microsoft.com/office/powerpoint/2010/main" val="426520401"/>
              </p:ext>
            </p:extLst>
          </p:nvPr>
        </p:nvGraphicFramePr>
        <p:xfrm>
          <a:off x="553453" y="2352675"/>
          <a:ext cx="4685297" cy="3638550"/>
        </p:xfrm>
        <a:graphic>
          <a:graphicData uri="http://schemas.openxmlformats.org/drawingml/2006/table">
            <a:tbl>
              <a:tblPr firstRow="1" firstCol="1" bandRow="1">
                <a:tableStyleId>{5940675A-B579-460E-94D1-54222C63F5DA}</a:tableStyleId>
              </a:tblPr>
              <a:tblGrid>
                <a:gridCol w="4685297">
                  <a:extLst>
                    <a:ext uri="{9D8B030D-6E8A-4147-A177-3AD203B41FA5}">
                      <a16:colId xmlns:a16="http://schemas.microsoft.com/office/drawing/2014/main" val="1873532960"/>
                    </a:ext>
                  </a:extLst>
                </a:gridCol>
              </a:tblGrid>
              <a:tr h="3638550">
                <a:tc>
                  <a:txBody>
                    <a:bodyPr/>
                    <a:lstStyle/>
                    <a:p>
                      <a:pPr>
                        <a:lnSpc>
                          <a:spcPct val="100000"/>
                        </a:lnSpc>
                        <a:buNone/>
                      </a:pPr>
                      <a:r>
                        <a:rPr lang="de-CH" sz="2800" spc="20" dirty="0">
                          <a:effectLst/>
                        </a:rPr>
                        <a:t>L’app QField è disponibile anche in versione per Computer. </a:t>
                      </a:r>
                    </a:p>
                    <a:p>
                      <a:pPr>
                        <a:lnSpc>
                          <a:spcPct val="100000"/>
                        </a:lnSpc>
                        <a:buNone/>
                      </a:pPr>
                      <a:endParaRPr lang="de-CH" sz="2800" spc="20" dirty="0">
                        <a:effectLst/>
                      </a:endParaRPr>
                    </a:p>
                    <a:p>
                      <a:pPr>
                        <a:lnSpc>
                          <a:spcPct val="100000"/>
                        </a:lnSpc>
                        <a:buNone/>
                      </a:pPr>
                      <a:r>
                        <a:rPr lang="de-CH" sz="2800" spc="20" dirty="0" err="1">
                          <a:effectLst/>
                        </a:rPr>
                        <a:t>Scaricare</a:t>
                      </a:r>
                      <a:r>
                        <a:rPr lang="de-CH" sz="2800" spc="20" dirty="0">
                          <a:effectLst/>
                        </a:rPr>
                        <a:t> da:</a:t>
                      </a:r>
                    </a:p>
                    <a:p>
                      <a:pPr>
                        <a:lnSpc>
                          <a:spcPct val="100000"/>
                        </a:lnSpc>
                        <a:buNone/>
                      </a:pPr>
                      <a:br>
                        <a:rPr lang="de-CH" sz="2800" spc="20" dirty="0">
                          <a:effectLst/>
                        </a:rPr>
                      </a:br>
                      <a:r>
                        <a:rPr lang="de-CH" sz="2800" u="sng" spc="20" dirty="0">
                          <a:effectLst/>
                          <a:hlinkClick r:id="rId2"/>
                        </a:rPr>
                        <a:t>https://qfield.app</a:t>
                      </a:r>
                      <a:endParaRPr lang="de-CH" sz="2800" spc="20" dirty="0">
                        <a:effectLst/>
                      </a:endParaRPr>
                    </a:p>
                    <a:p>
                      <a:pPr>
                        <a:lnSpc>
                          <a:spcPct val="100000"/>
                        </a:lnSpc>
                        <a:buNone/>
                      </a:pPr>
                      <a:r>
                        <a:rPr lang="de-CH" sz="2800" spc="20" dirty="0">
                          <a:effectLst/>
                        </a:rPr>
                        <a:t> </a:t>
                      </a:r>
                      <a:endParaRPr lang="de-CH" sz="28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829777501"/>
                  </a:ext>
                </a:extLst>
              </a:tr>
            </a:tbl>
          </a:graphicData>
        </a:graphic>
      </p:graphicFrame>
      <p:sp>
        <p:nvSpPr>
          <p:cNvPr id="4" name="Foliennummernplatzhalter 3">
            <a:extLst>
              <a:ext uri="{FF2B5EF4-FFF2-40B4-BE49-F238E27FC236}">
                <a16:creationId xmlns:a16="http://schemas.microsoft.com/office/drawing/2014/main" id="{02620944-E0F4-9246-C81B-C0570A19D284}"/>
              </a:ext>
            </a:extLst>
          </p:cNvPr>
          <p:cNvSpPr>
            <a:spLocks noGrp="1"/>
          </p:cNvSpPr>
          <p:nvPr>
            <p:ph type="sldNum" sz="quarter" idx="12"/>
          </p:nvPr>
        </p:nvSpPr>
        <p:spPr/>
        <p:txBody>
          <a:bodyPr/>
          <a:lstStyle/>
          <a:p>
            <a:fld id="{442AD375-037F-43D0-B059-5172DA06796A}" type="slidenum">
              <a:rPr lang="de-CH" smtClean="0"/>
              <a:pPr/>
              <a:t>33</a:t>
            </a:fld>
            <a:endParaRPr lang="de-CH"/>
          </a:p>
        </p:txBody>
      </p:sp>
      <p:pic>
        <p:nvPicPr>
          <p:cNvPr id="7" name="Grafik 6">
            <a:extLst>
              <a:ext uri="{FF2B5EF4-FFF2-40B4-BE49-F238E27FC236}">
                <a16:creationId xmlns:a16="http://schemas.microsoft.com/office/drawing/2014/main" id="{94705E4C-7883-9D50-36B1-BA0C78A681D0}"/>
              </a:ext>
            </a:extLst>
          </p:cNvPr>
          <p:cNvPicPr>
            <a:picLocks noChangeAspect="1"/>
          </p:cNvPicPr>
          <p:nvPr/>
        </p:nvPicPr>
        <p:blipFill>
          <a:blip r:embed="rId3"/>
          <a:stretch>
            <a:fillRect/>
          </a:stretch>
        </p:blipFill>
        <p:spPr>
          <a:xfrm>
            <a:off x="5534024" y="2363578"/>
            <a:ext cx="6245223" cy="4244709"/>
          </a:xfrm>
          <a:prstGeom prst="rect">
            <a:avLst/>
          </a:prstGeom>
          <a:ln>
            <a:solidFill>
              <a:schemeClr val="bg1">
                <a:lumMod val="50000"/>
              </a:schemeClr>
            </a:solidFill>
          </a:ln>
        </p:spPr>
      </p:pic>
    </p:spTree>
    <p:extLst>
      <p:ext uri="{BB962C8B-B14F-4D97-AF65-F5344CB8AC3E}">
        <p14:creationId xmlns:p14="http://schemas.microsoft.com/office/powerpoint/2010/main" val="3749409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391C51B-CBD3-D229-F5ED-3956460A5DC0}"/>
              </a:ext>
            </a:extLst>
          </p:cNvPr>
          <p:cNvSpPr>
            <a:spLocks noGrp="1"/>
          </p:cNvSpPr>
          <p:nvPr>
            <p:ph type="title"/>
          </p:nvPr>
        </p:nvSpPr>
        <p:spPr/>
        <p:txBody>
          <a:bodyPr/>
          <a:lstStyle/>
          <a:p>
            <a:r>
              <a:rPr lang="de-CH" dirty="0"/>
              <a:t>Nota 1</a:t>
            </a:r>
          </a:p>
        </p:txBody>
      </p:sp>
      <p:graphicFrame>
        <p:nvGraphicFramePr>
          <p:cNvPr id="5" name="Inhaltsplatzhalter 4">
            <a:extLst>
              <a:ext uri="{FF2B5EF4-FFF2-40B4-BE49-F238E27FC236}">
                <a16:creationId xmlns:a16="http://schemas.microsoft.com/office/drawing/2014/main" id="{B8BFC246-F536-CB0E-6A0D-82E11D67FBAB}"/>
              </a:ext>
            </a:extLst>
          </p:cNvPr>
          <p:cNvGraphicFramePr>
            <a:graphicFrameLocks noGrp="1"/>
          </p:cNvGraphicFramePr>
          <p:nvPr>
            <p:ph idx="1"/>
            <p:extLst>
              <p:ext uri="{D42A27DB-BD31-4B8C-83A1-F6EECF244321}">
                <p14:modId xmlns:p14="http://schemas.microsoft.com/office/powerpoint/2010/main" val="2578986604"/>
              </p:ext>
            </p:extLst>
          </p:nvPr>
        </p:nvGraphicFramePr>
        <p:xfrm>
          <a:off x="550863" y="2008546"/>
          <a:ext cx="11090275" cy="4754880"/>
        </p:xfrm>
        <a:graphic>
          <a:graphicData uri="http://schemas.openxmlformats.org/drawingml/2006/table">
            <a:tbl>
              <a:tblPr firstRow="1" firstCol="1" bandRow="1">
                <a:tableStyleId>{5940675A-B579-460E-94D1-54222C63F5DA}</a:tableStyleId>
              </a:tblPr>
              <a:tblGrid>
                <a:gridCol w="2693782">
                  <a:extLst>
                    <a:ext uri="{9D8B030D-6E8A-4147-A177-3AD203B41FA5}">
                      <a16:colId xmlns:a16="http://schemas.microsoft.com/office/drawing/2014/main" val="2427532937"/>
                    </a:ext>
                  </a:extLst>
                </a:gridCol>
                <a:gridCol w="8396493">
                  <a:extLst>
                    <a:ext uri="{9D8B030D-6E8A-4147-A177-3AD203B41FA5}">
                      <a16:colId xmlns:a16="http://schemas.microsoft.com/office/drawing/2014/main" val="83949290"/>
                    </a:ext>
                  </a:extLst>
                </a:gridCol>
              </a:tblGrid>
              <a:tr h="0">
                <a:tc>
                  <a:txBody>
                    <a:bodyPr/>
                    <a:lstStyle/>
                    <a:p>
                      <a:pPr>
                        <a:lnSpc>
                          <a:spcPct val="100000"/>
                        </a:lnSpc>
                        <a:buNone/>
                      </a:pPr>
                      <a:r>
                        <a:rPr lang="de-CH" sz="2400" b="0" spc="20" dirty="0" err="1">
                          <a:effectLst/>
                        </a:rPr>
                        <a:t>Inserire</a:t>
                      </a:r>
                      <a:r>
                        <a:rPr lang="de-CH" sz="2400" b="0" spc="20" dirty="0">
                          <a:effectLst/>
                        </a:rPr>
                        <a:t> i </a:t>
                      </a:r>
                      <a:r>
                        <a:rPr lang="de-CH" sz="2400" b="0" spc="20" dirty="0" err="1">
                          <a:effectLst/>
                        </a:rPr>
                        <a:t>punti</a:t>
                      </a:r>
                      <a:r>
                        <a:rPr lang="de-CH" sz="2400" b="0" spc="20" dirty="0">
                          <a:effectLst/>
                        </a:rPr>
                        <a:t> </a:t>
                      </a:r>
                      <a:r>
                        <a:rPr lang="de-CH" sz="2400" b="0" spc="20" dirty="0" err="1">
                          <a:effectLst/>
                        </a:rPr>
                        <a:t>tramite</a:t>
                      </a:r>
                      <a:r>
                        <a:rPr lang="de-CH" sz="2400" b="0" spc="20" dirty="0">
                          <a:effectLst/>
                        </a:rPr>
                        <a:t> </a:t>
                      </a:r>
                      <a:r>
                        <a:rPr lang="de-CH" sz="2400" b="0" spc="20" dirty="0" err="1">
                          <a:effectLst/>
                        </a:rPr>
                        <a:t>coordinate</a:t>
                      </a:r>
                      <a:endParaRPr lang="de-CH" sz="2400" b="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b="0" spc="20" dirty="0">
                          <a:effectLst/>
                        </a:rPr>
                        <a:t>In modalità per digitare, selezionare il livello dei Points.</a:t>
                      </a:r>
                    </a:p>
                    <a:p>
                      <a:pPr>
                        <a:lnSpc>
                          <a:spcPct val="100000"/>
                        </a:lnSpc>
                        <a:buNone/>
                      </a:pPr>
                      <a:endParaRPr lang="de-CH" sz="2400" b="0" spc="20" dirty="0">
                        <a:effectLst/>
                      </a:endParaRPr>
                    </a:p>
                    <a:p>
                      <a:pPr>
                        <a:lnSpc>
                          <a:spcPct val="100000"/>
                        </a:lnSpc>
                        <a:buNone/>
                      </a:pPr>
                      <a:r>
                        <a:rPr lang="de-CH" sz="2400" b="0" spc="20" dirty="0">
                          <a:effectLst/>
                        </a:rPr>
                        <a:t>Cliccare sul pulsante         si apre una schermata:</a:t>
                      </a:r>
                      <a:r>
                        <a:rPr lang="de-CH" sz="2400" b="0" spc="20" baseline="0" dirty="0">
                          <a:effectLst/>
                        </a:rPr>
                        <a:t> </a:t>
                      </a:r>
                      <a:r>
                        <a:rPr lang="de-CH" sz="2400" b="0" spc="20" dirty="0">
                          <a:effectLst/>
                        </a:rPr>
                        <a:t>inserire le coordinate precise (ad es. 2719485 1081861)</a:t>
                      </a:r>
                    </a:p>
                    <a:p>
                      <a:pPr>
                        <a:lnSpc>
                          <a:spcPct val="100000"/>
                        </a:lnSpc>
                        <a:buNone/>
                      </a:pPr>
                      <a:endParaRPr lang="de-CH" sz="2400" b="0" spc="20" dirty="0">
                        <a:effectLst/>
                      </a:endParaRPr>
                    </a:p>
                    <a:p>
                      <a:pPr>
                        <a:lnSpc>
                          <a:spcPct val="100000"/>
                        </a:lnSpc>
                        <a:buNone/>
                      </a:pPr>
                      <a:r>
                        <a:rPr lang="de-CH" sz="2400" b="0" spc="20" dirty="0">
                          <a:effectLst/>
                        </a:rPr>
                        <a:t>Sotto </a:t>
                      </a:r>
                      <a:r>
                        <a:rPr lang="de-CH" sz="2400" b="0" spc="20" dirty="0" err="1">
                          <a:effectLst/>
                        </a:rPr>
                        <a:t>verranno</a:t>
                      </a:r>
                      <a:r>
                        <a:rPr lang="de-CH" sz="2400" b="0" spc="20" dirty="0">
                          <a:effectLst/>
                        </a:rPr>
                        <a:t> </a:t>
                      </a:r>
                      <a:r>
                        <a:rPr lang="de-CH" sz="2400" b="0" spc="20" dirty="0" err="1">
                          <a:effectLst/>
                        </a:rPr>
                        <a:t>evidenzate</a:t>
                      </a:r>
                      <a:r>
                        <a:rPr lang="de-CH" sz="2400" b="0" spc="20" dirty="0">
                          <a:effectLst/>
                        </a:rPr>
                        <a:t> le </a:t>
                      </a:r>
                      <a:r>
                        <a:rPr lang="de-CH" sz="2400" b="0" spc="20" dirty="0" err="1">
                          <a:effectLst/>
                        </a:rPr>
                        <a:t>coordinate</a:t>
                      </a:r>
                      <a:r>
                        <a:rPr lang="de-CH" sz="2400" b="0" spc="20" dirty="0">
                          <a:effectLst/>
                        </a:rPr>
                        <a:t> </a:t>
                      </a:r>
                      <a:r>
                        <a:rPr lang="de-CH" sz="2400" b="0" spc="20" dirty="0" err="1">
                          <a:effectLst/>
                        </a:rPr>
                        <a:t>con</a:t>
                      </a:r>
                      <a:r>
                        <a:rPr lang="de-CH" sz="2400" b="0" spc="20" dirty="0">
                          <a:effectLst/>
                        </a:rPr>
                        <a:t> la </a:t>
                      </a:r>
                      <a:r>
                        <a:rPr lang="de-CH" sz="2400" b="0" spc="20" dirty="0" err="1">
                          <a:effectLst/>
                        </a:rPr>
                        <a:t>scritta</a:t>
                      </a:r>
                      <a:r>
                        <a:rPr lang="de-CH" sz="2400" b="0" spc="20" dirty="0">
                          <a:effectLst/>
                        </a:rPr>
                        <a:t> </a:t>
                      </a:r>
                      <a:r>
                        <a:rPr lang="de-CH" sz="2400" b="0" spc="20" dirty="0" err="1">
                          <a:effectLst/>
                        </a:rPr>
                        <a:t>vai</a:t>
                      </a:r>
                      <a:r>
                        <a:rPr lang="de-CH" sz="2400" b="0" spc="20" dirty="0">
                          <a:effectLst/>
                        </a:rPr>
                        <a:t> a</a:t>
                      </a:r>
                    </a:p>
                    <a:p>
                      <a:pPr>
                        <a:lnSpc>
                          <a:spcPct val="100000"/>
                        </a:lnSpc>
                        <a:buNone/>
                      </a:pPr>
                      <a:r>
                        <a:rPr lang="de-CH" sz="2400" b="0" spc="20" dirty="0">
                          <a:effectLst/>
                        </a:rPr>
                        <a:t>  </a:t>
                      </a:r>
                      <a:endParaRPr lang="de-CH" sz="2400" b="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4344015"/>
                  </a:ext>
                </a:extLst>
              </a:tr>
              <a:tr h="0">
                <a:tc>
                  <a:txBody>
                    <a:bodyPr/>
                    <a:lstStyle/>
                    <a:p>
                      <a:pPr>
                        <a:lnSpc>
                          <a:spcPct val="100000"/>
                        </a:lnSpc>
                        <a:buNone/>
                      </a:pPr>
                      <a:r>
                        <a:rPr lang="de-CH" sz="2400" spc="20" dirty="0" err="1">
                          <a:effectLst/>
                        </a:rPr>
                        <a:t>Orientamento</a:t>
                      </a:r>
                      <a:r>
                        <a:rPr lang="de-CH" sz="2400" spc="20" dirty="0">
                          <a:effectLst/>
                        </a:rPr>
                        <a:t> delle mappe</a:t>
                      </a:r>
                    </a:p>
                    <a:p>
                      <a:pPr>
                        <a:lnSpc>
                          <a:spcPct val="100000"/>
                        </a:lnSpc>
                        <a:buNone/>
                      </a:pPr>
                      <a:r>
                        <a:rPr lang="de-CH" sz="2400" spc="20" dirty="0">
                          <a:effectLst/>
                        </a:rPr>
                        <a:t> </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spc="20" dirty="0" err="1">
                          <a:effectLst/>
                        </a:rPr>
                        <a:t>Premendo</a:t>
                      </a:r>
                      <a:r>
                        <a:rPr lang="de-CH" sz="2400" spc="20" dirty="0">
                          <a:effectLst/>
                        </a:rPr>
                        <a:t> 2 </a:t>
                      </a:r>
                      <a:r>
                        <a:rPr lang="de-CH" sz="2400" spc="20" dirty="0" err="1">
                          <a:effectLst/>
                        </a:rPr>
                        <a:t>volte</a:t>
                      </a:r>
                      <a:r>
                        <a:rPr lang="de-CH" sz="2400" spc="20" dirty="0">
                          <a:effectLst/>
                        </a:rPr>
                        <a:t> il </a:t>
                      </a:r>
                      <a:r>
                        <a:rPr lang="de-CH" sz="2400" spc="20" dirty="0" err="1">
                          <a:effectLst/>
                        </a:rPr>
                        <a:t>pulsante</a:t>
                      </a:r>
                      <a:r>
                        <a:rPr lang="de-CH" sz="2400" spc="20" dirty="0">
                          <a:effectLst/>
                        </a:rPr>
                        <a:t> </a:t>
                      </a:r>
                      <a:r>
                        <a:rPr lang="de-CH" sz="2400" spc="20" dirty="0" err="1">
                          <a:effectLst/>
                        </a:rPr>
                        <a:t>Posizione</a:t>
                      </a:r>
                      <a:r>
                        <a:rPr lang="de-CH" sz="2400" spc="20" dirty="0">
                          <a:effectLst/>
                        </a:rPr>
                        <a:t> , la </a:t>
                      </a:r>
                      <a:r>
                        <a:rPr lang="de-CH" sz="2400" spc="20" dirty="0" err="1">
                          <a:effectLst/>
                        </a:rPr>
                        <a:t>mappa</a:t>
                      </a:r>
                      <a:r>
                        <a:rPr lang="de-CH" sz="2400" spc="20" dirty="0">
                          <a:effectLst/>
                        </a:rPr>
                        <a:t> </a:t>
                      </a:r>
                      <a:r>
                        <a:rPr lang="de-CH" sz="2400" spc="20" dirty="0" err="1">
                          <a:effectLst/>
                        </a:rPr>
                        <a:t>viene</a:t>
                      </a:r>
                      <a:r>
                        <a:rPr lang="de-CH" sz="2400" spc="20" dirty="0">
                          <a:effectLst/>
                        </a:rPr>
                        <a:t> </a:t>
                      </a:r>
                      <a:r>
                        <a:rPr lang="de-CH" sz="2400" spc="20" dirty="0" err="1">
                          <a:effectLst/>
                        </a:rPr>
                        <a:t>orientata</a:t>
                      </a:r>
                      <a:r>
                        <a:rPr lang="de-CH" sz="2400" spc="20" dirty="0">
                          <a:effectLst/>
                        </a:rPr>
                        <a:t> </a:t>
                      </a:r>
                      <a:r>
                        <a:rPr lang="de-CH" sz="2400" spc="20" dirty="0" err="1">
                          <a:effectLst/>
                        </a:rPr>
                        <a:t>nella</a:t>
                      </a:r>
                      <a:r>
                        <a:rPr lang="de-CH" sz="2400" spc="20" dirty="0">
                          <a:effectLst/>
                        </a:rPr>
                        <a:t> </a:t>
                      </a:r>
                      <a:r>
                        <a:rPr lang="de-CH" sz="2400" spc="20" dirty="0" err="1">
                          <a:effectLst/>
                        </a:rPr>
                        <a:t>direzione</a:t>
                      </a:r>
                      <a:r>
                        <a:rPr lang="de-CH" sz="2400" spc="20" dirty="0">
                          <a:effectLst/>
                        </a:rPr>
                        <a:t> di </a:t>
                      </a:r>
                      <a:r>
                        <a:rPr lang="de-CH" sz="2400" spc="20" dirty="0" err="1">
                          <a:effectLst/>
                        </a:rPr>
                        <a:t>marcia</a:t>
                      </a:r>
                      <a:endParaRPr lang="de-CH" sz="2400" spc="20" dirty="0">
                        <a:effectLst/>
                      </a:endParaRPr>
                    </a:p>
                    <a:p>
                      <a:pPr>
                        <a:lnSpc>
                          <a:spcPct val="100000"/>
                        </a:lnSpc>
                        <a:buNone/>
                      </a:pPr>
                      <a:r>
                        <a:rPr lang="de-CH" sz="2400" spc="20" dirty="0">
                          <a:effectLst/>
                        </a:rPr>
                        <a:t> </a:t>
                      </a:r>
                    </a:p>
                    <a:p>
                      <a:pPr>
                        <a:lnSpc>
                          <a:spcPct val="100000"/>
                        </a:lnSpc>
                        <a:buNone/>
                      </a:pPr>
                      <a:r>
                        <a:rPr lang="de-CH" sz="2400" spc="20" dirty="0">
                          <a:effectLst/>
                        </a:rPr>
                        <a:t>Cliccando sull’ ago della bussola (        ) la mappa si riallinea verso nord</a:t>
                      </a:r>
                    </a:p>
                    <a:p>
                      <a:pPr>
                        <a:lnSpc>
                          <a:spcPct val="100000"/>
                        </a:lnSpc>
                        <a:buNone/>
                      </a:pPr>
                      <a:r>
                        <a:rPr lang="de-CH" sz="2400" spc="20" dirty="0">
                          <a:effectLst/>
                        </a:rPr>
                        <a:t> </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00223336"/>
                  </a:ext>
                </a:extLst>
              </a:tr>
            </a:tbl>
          </a:graphicData>
        </a:graphic>
      </p:graphicFrame>
      <p:sp>
        <p:nvSpPr>
          <p:cNvPr id="4" name="Foliennummernplatzhalter 3">
            <a:extLst>
              <a:ext uri="{FF2B5EF4-FFF2-40B4-BE49-F238E27FC236}">
                <a16:creationId xmlns:a16="http://schemas.microsoft.com/office/drawing/2014/main" id="{7B559338-D17F-0BBD-C177-222FFF6C8B73}"/>
              </a:ext>
            </a:extLst>
          </p:cNvPr>
          <p:cNvSpPr>
            <a:spLocks noGrp="1"/>
          </p:cNvSpPr>
          <p:nvPr>
            <p:ph type="sldNum" sz="quarter" idx="12"/>
          </p:nvPr>
        </p:nvSpPr>
        <p:spPr/>
        <p:txBody>
          <a:bodyPr/>
          <a:lstStyle/>
          <a:p>
            <a:fld id="{442AD375-037F-43D0-B059-5172DA06796A}" type="slidenum">
              <a:rPr lang="de-CH" smtClean="0"/>
              <a:pPr/>
              <a:t>34</a:t>
            </a:fld>
            <a:endParaRPr lang="de-CH"/>
          </a:p>
        </p:txBody>
      </p:sp>
      <p:pic>
        <p:nvPicPr>
          <p:cNvPr id="4097" name="Grafik 1">
            <a:extLst>
              <a:ext uri="{FF2B5EF4-FFF2-40B4-BE49-F238E27FC236}">
                <a16:creationId xmlns:a16="http://schemas.microsoft.com/office/drawing/2014/main" id="{C888A58C-27A8-3420-1427-FAB8E76D7E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96541" y="5412730"/>
            <a:ext cx="655158" cy="666750"/>
          </a:xfrm>
          <a:prstGeom prst="rect">
            <a:avLst/>
          </a:prstGeom>
          <a:noFill/>
          <a:extLst>
            <a:ext uri="{909E8E84-426E-40DD-AFC4-6F175D3DCCD1}">
              <a14:hiddenFill xmlns:a14="http://schemas.microsoft.com/office/drawing/2010/main">
                <a:solidFill>
                  <a:srgbClr val="FFFFFF"/>
                </a:solidFill>
              </a14:hiddenFill>
            </a:ext>
          </a:extLst>
        </p:spPr>
      </p:pic>
      <p:pic>
        <p:nvPicPr>
          <p:cNvPr id="4098" name="Grafik 1">
            <a:extLst>
              <a:ext uri="{FF2B5EF4-FFF2-40B4-BE49-F238E27FC236}">
                <a16:creationId xmlns:a16="http://schemas.microsoft.com/office/drawing/2014/main" id="{18ED3755-66F0-D860-837A-E1D903B43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6499" y="2528150"/>
            <a:ext cx="631909" cy="63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924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D1DADF-F2DF-65A5-1D06-7A46E29A0506}"/>
              </a:ext>
            </a:extLst>
          </p:cNvPr>
          <p:cNvSpPr>
            <a:spLocks noGrp="1"/>
          </p:cNvSpPr>
          <p:nvPr>
            <p:ph type="title"/>
          </p:nvPr>
        </p:nvSpPr>
        <p:spPr/>
        <p:txBody>
          <a:bodyPr/>
          <a:lstStyle/>
          <a:p>
            <a:r>
              <a:rPr lang="de-CH" dirty="0"/>
              <a:t>Nota 2</a:t>
            </a:r>
          </a:p>
        </p:txBody>
      </p:sp>
      <p:graphicFrame>
        <p:nvGraphicFramePr>
          <p:cNvPr id="5" name="Inhaltsplatzhalter 4">
            <a:extLst>
              <a:ext uri="{FF2B5EF4-FFF2-40B4-BE49-F238E27FC236}">
                <a16:creationId xmlns:a16="http://schemas.microsoft.com/office/drawing/2014/main" id="{529D82DF-A4CB-F1F1-5002-991205AE8D59}"/>
              </a:ext>
            </a:extLst>
          </p:cNvPr>
          <p:cNvGraphicFramePr>
            <a:graphicFrameLocks noGrp="1"/>
          </p:cNvGraphicFramePr>
          <p:nvPr>
            <p:ph idx="1"/>
            <p:extLst>
              <p:ext uri="{D42A27DB-BD31-4B8C-83A1-F6EECF244321}">
                <p14:modId xmlns:p14="http://schemas.microsoft.com/office/powerpoint/2010/main" val="3009384460"/>
              </p:ext>
            </p:extLst>
          </p:nvPr>
        </p:nvGraphicFramePr>
        <p:xfrm>
          <a:off x="550863" y="2391224"/>
          <a:ext cx="8859838" cy="3841662"/>
        </p:xfrm>
        <a:graphic>
          <a:graphicData uri="http://schemas.openxmlformats.org/drawingml/2006/table">
            <a:tbl>
              <a:tblPr firstRow="1" firstCol="1" bandRow="1">
                <a:tableStyleId>{5940675A-B579-460E-94D1-54222C63F5DA}</a:tableStyleId>
              </a:tblPr>
              <a:tblGrid>
                <a:gridCol w="2801937">
                  <a:extLst>
                    <a:ext uri="{9D8B030D-6E8A-4147-A177-3AD203B41FA5}">
                      <a16:colId xmlns:a16="http://schemas.microsoft.com/office/drawing/2014/main" val="371459438"/>
                    </a:ext>
                  </a:extLst>
                </a:gridCol>
                <a:gridCol w="6057901">
                  <a:extLst>
                    <a:ext uri="{9D8B030D-6E8A-4147-A177-3AD203B41FA5}">
                      <a16:colId xmlns:a16="http://schemas.microsoft.com/office/drawing/2014/main" val="565397295"/>
                    </a:ext>
                  </a:extLst>
                </a:gridCol>
              </a:tblGrid>
              <a:tr h="1841661">
                <a:tc>
                  <a:txBody>
                    <a:bodyPr/>
                    <a:lstStyle/>
                    <a:p>
                      <a:pPr>
                        <a:lnSpc>
                          <a:spcPct val="100000"/>
                        </a:lnSpc>
                        <a:buNone/>
                      </a:pPr>
                      <a:r>
                        <a:rPr lang="de-CH" sz="2400" spc="20" dirty="0">
                          <a:effectLst/>
                        </a:rPr>
                        <a:t>Tasti per digitare.</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spc="20" dirty="0">
                          <a:effectLst/>
                        </a:rPr>
                        <a:t>Con l’impostazione corrispondente (vedi impostazioni) è possibile inserire o rimuovere punti premendo i tasti</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66011690"/>
                  </a:ext>
                </a:extLst>
              </a:tr>
              <a:tr h="2000001">
                <a:tc>
                  <a:txBody>
                    <a:bodyPr/>
                    <a:lstStyle/>
                    <a:p>
                      <a:pPr>
                        <a:lnSpc>
                          <a:spcPct val="100000"/>
                        </a:lnSpc>
                        <a:buNone/>
                      </a:pPr>
                      <a:r>
                        <a:rPr lang="de-CH" sz="2400" spc="20" dirty="0">
                          <a:effectLst/>
                        </a:rPr>
                        <a:t>Visualizzazione dei nomi degli oggetti.</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nSpc>
                          <a:spcPct val="100000"/>
                        </a:lnSpc>
                        <a:buNone/>
                      </a:pPr>
                      <a:r>
                        <a:rPr lang="de-CH" sz="2400" spc="20" dirty="0">
                          <a:effectLst/>
                        </a:rPr>
                        <a:t>Nel menu che appare premendo a lungo su una denominazione di opzione, è possibile anche attivare e disattivare la visualizzazione dei nomi degli oggetti</a:t>
                      </a:r>
                    </a:p>
                    <a:p>
                      <a:pPr>
                        <a:lnSpc>
                          <a:spcPct val="100000"/>
                        </a:lnSpc>
                        <a:buNone/>
                      </a:pPr>
                      <a:r>
                        <a:rPr lang="de-CH" sz="2400" spc="20" dirty="0">
                          <a:effectLst/>
                        </a:rPr>
                        <a:t> </a:t>
                      </a:r>
                      <a:endParaRPr lang="de-CH" sz="2400" spc="2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98273660"/>
                  </a:ext>
                </a:extLst>
              </a:tr>
            </a:tbl>
          </a:graphicData>
        </a:graphic>
      </p:graphicFrame>
      <p:sp>
        <p:nvSpPr>
          <p:cNvPr id="4" name="Foliennummernplatzhalter 3">
            <a:extLst>
              <a:ext uri="{FF2B5EF4-FFF2-40B4-BE49-F238E27FC236}">
                <a16:creationId xmlns:a16="http://schemas.microsoft.com/office/drawing/2014/main" id="{E92F4946-5A41-DA89-16DE-D0BE87F3A6CE}"/>
              </a:ext>
            </a:extLst>
          </p:cNvPr>
          <p:cNvSpPr>
            <a:spLocks noGrp="1"/>
          </p:cNvSpPr>
          <p:nvPr>
            <p:ph type="sldNum" sz="quarter" idx="12"/>
          </p:nvPr>
        </p:nvSpPr>
        <p:spPr/>
        <p:txBody>
          <a:bodyPr/>
          <a:lstStyle/>
          <a:p>
            <a:fld id="{442AD375-037F-43D0-B059-5172DA06796A}" type="slidenum">
              <a:rPr lang="de-CH" smtClean="0"/>
              <a:pPr/>
              <a:t>35</a:t>
            </a:fld>
            <a:endParaRPr lang="de-CH"/>
          </a:p>
        </p:txBody>
      </p:sp>
      <p:pic>
        <p:nvPicPr>
          <p:cNvPr id="7" name="Grafik 6">
            <a:extLst>
              <a:ext uri="{FF2B5EF4-FFF2-40B4-BE49-F238E27FC236}">
                <a16:creationId xmlns:a16="http://schemas.microsoft.com/office/drawing/2014/main" id="{D0650DD0-16F2-835D-ACF1-B7EB807B893D}"/>
              </a:ext>
            </a:extLst>
          </p:cNvPr>
          <p:cNvPicPr>
            <a:picLocks noChangeAspect="1"/>
          </p:cNvPicPr>
          <p:nvPr/>
        </p:nvPicPr>
        <p:blipFill>
          <a:blip r:embed="rId2"/>
          <a:stretch>
            <a:fillRect/>
          </a:stretch>
        </p:blipFill>
        <p:spPr>
          <a:xfrm>
            <a:off x="9763125" y="2391224"/>
            <a:ext cx="1878013" cy="4070021"/>
          </a:xfrm>
          <a:prstGeom prst="rect">
            <a:avLst/>
          </a:prstGeom>
        </p:spPr>
      </p:pic>
    </p:spTree>
    <p:extLst>
      <p:ext uri="{BB962C8B-B14F-4D97-AF65-F5344CB8AC3E}">
        <p14:creationId xmlns:p14="http://schemas.microsoft.com/office/powerpoint/2010/main" val="9480306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A2DEB83-E205-B0B4-6346-8D599B504867}"/>
              </a:ext>
            </a:extLst>
          </p:cNvPr>
          <p:cNvSpPr>
            <a:spLocks noGrp="1"/>
          </p:cNvSpPr>
          <p:nvPr>
            <p:ph type="title"/>
          </p:nvPr>
        </p:nvSpPr>
        <p:spPr/>
        <p:txBody>
          <a:bodyPr/>
          <a:lstStyle/>
          <a:p>
            <a:r>
              <a:rPr lang="de-DE" dirty="0" err="1"/>
              <a:t>Domande</a:t>
            </a:r>
            <a:r>
              <a:rPr lang="de-DE" dirty="0"/>
              <a:t>?</a:t>
            </a:r>
            <a:endParaRPr lang="de-CH" dirty="0"/>
          </a:p>
        </p:txBody>
      </p:sp>
      <p:sp>
        <p:nvSpPr>
          <p:cNvPr id="3" name="Inhaltsplatzhalter 2">
            <a:extLst>
              <a:ext uri="{FF2B5EF4-FFF2-40B4-BE49-F238E27FC236}">
                <a16:creationId xmlns:a16="http://schemas.microsoft.com/office/drawing/2014/main" id="{DF931AAF-7D3E-1EE3-31F7-C6EB6B035C70}"/>
              </a:ext>
            </a:extLst>
          </p:cNvPr>
          <p:cNvSpPr>
            <a:spLocks noGrp="1"/>
          </p:cNvSpPr>
          <p:nvPr>
            <p:ph idx="1"/>
          </p:nvPr>
        </p:nvSpPr>
        <p:spPr>
          <a:xfrm>
            <a:off x="554038" y="2339340"/>
            <a:ext cx="11087100" cy="3633036"/>
          </a:xfrm>
        </p:spPr>
        <p:txBody>
          <a:bodyPr/>
          <a:lstStyle/>
          <a:p>
            <a:endParaRPr lang="de-DE" sz="2800" dirty="0"/>
          </a:p>
          <a:p>
            <a:endParaRPr lang="de-CH" dirty="0"/>
          </a:p>
        </p:txBody>
      </p:sp>
      <p:sp>
        <p:nvSpPr>
          <p:cNvPr id="4" name="Foliennummernplatzhalter 3">
            <a:extLst>
              <a:ext uri="{FF2B5EF4-FFF2-40B4-BE49-F238E27FC236}">
                <a16:creationId xmlns:a16="http://schemas.microsoft.com/office/drawing/2014/main" id="{C02B5CAA-FEE6-D4D1-DADF-0953EBACD4AA}"/>
              </a:ext>
            </a:extLst>
          </p:cNvPr>
          <p:cNvSpPr>
            <a:spLocks noGrp="1"/>
          </p:cNvSpPr>
          <p:nvPr>
            <p:ph type="sldNum" sz="quarter" idx="12"/>
          </p:nvPr>
        </p:nvSpPr>
        <p:spPr/>
        <p:txBody>
          <a:bodyPr/>
          <a:lstStyle/>
          <a:p>
            <a:fld id="{442AD375-037F-43D0-B059-5172DA06796A}" type="slidenum">
              <a:rPr lang="de-CH" smtClean="0"/>
              <a:pPr/>
              <a:t>36</a:t>
            </a:fld>
            <a:endParaRPr lang="de-CH"/>
          </a:p>
        </p:txBody>
      </p:sp>
    </p:spTree>
    <p:extLst>
      <p:ext uri="{BB962C8B-B14F-4D97-AF65-F5344CB8AC3E}">
        <p14:creationId xmlns:p14="http://schemas.microsoft.com/office/powerpoint/2010/main" val="3641369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idx="1"/>
          </p:nvPr>
        </p:nvSpPr>
        <p:spPr/>
        <p:txBody>
          <a:bodyPr/>
          <a:lstStyle/>
          <a:p>
            <a:pPr algn="ctr"/>
            <a:r>
              <a:rPr lang="de-CH" sz="2800" dirty="0"/>
              <a:t>Come </a:t>
            </a:r>
            <a:r>
              <a:rPr lang="de-CH" sz="2800" dirty="0" err="1"/>
              <a:t>funziona</a:t>
            </a:r>
            <a:r>
              <a:rPr lang="de-CH" sz="2800" dirty="0"/>
              <a:t> il GPS?</a:t>
            </a:r>
          </a:p>
        </p:txBody>
      </p:sp>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pic>
        <p:nvPicPr>
          <p:cNvPr id="1026" name="Picture 2" descr="http://previews.123rf.com/images/lenm/lenm1204/lenm120400034/13131944-Illustration-of-a-Shocked-Smiley-Stock-Illustration-emotic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688" y="2852936"/>
            <a:ext cx="5474920" cy="36724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237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44A338A-6B73-4885-A1FE-26F4CC40B9C3}"/>
              </a:ext>
            </a:extLst>
          </p:cNvPr>
          <p:cNvSpPr>
            <a:spLocks noGrp="1"/>
          </p:cNvSpPr>
          <p:nvPr>
            <p:ph type="title"/>
          </p:nvPr>
        </p:nvSpPr>
        <p:spPr/>
        <p:txBody>
          <a:bodyPr/>
          <a:lstStyle/>
          <a:p>
            <a:r>
              <a:rPr lang="de-DE" dirty="0"/>
              <a:t>Il </a:t>
            </a:r>
            <a:r>
              <a:rPr lang="de-DE" dirty="0" err="1"/>
              <a:t>satellite</a:t>
            </a:r>
            <a:r>
              <a:rPr lang="de-DE" dirty="0"/>
              <a:t> GPS</a:t>
            </a:r>
            <a:endParaRPr lang="de-CH" dirty="0"/>
          </a:p>
        </p:txBody>
      </p:sp>
      <p:pic>
        <p:nvPicPr>
          <p:cNvPr id="2050" name="Picture 2">
            <a:extLst>
              <a:ext uri="{FF2B5EF4-FFF2-40B4-BE49-F238E27FC236}">
                <a16:creationId xmlns:a16="http://schemas.microsoft.com/office/drawing/2014/main" id="{9436A17F-B89E-497F-A522-B0E2693667A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03912" y="3356993"/>
            <a:ext cx="1259632" cy="892239"/>
          </a:xfrm>
          <a:prstGeom prst="rect">
            <a:avLst/>
          </a:prstGeom>
          <a:noFill/>
          <a:extLst>
            <a:ext uri="{909E8E84-426E-40DD-AFC4-6F175D3DCCD1}">
              <a14:hiddenFill xmlns:a14="http://schemas.microsoft.com/office/drawing/2010/main">
                <a:solidFill>
                  <a:srgbClr val="FFFFFF"/>
                </a:solidFill>
              </a14:hiddenFill>
            </a:ext>
          </a:extLst>
        </p:spPr>
      </p:pic>
      <p:sp>
        <p:nvSpPr>
          <p:cNvPr id="4" name="Ellipse 3">
            <a:extLst>
              <a:ext uri="{FF2B5EF4-FFF2-40B4-BE49-F238E27FC236}">
                <a16:creationId xmlns:a16="http://schemas.microsoft.com/office/drawing/2014/main" id="{172DCE0C-0518-475D-8D70-CEEEA25D7BDF}"/>
              </a:ext>
            </a:extLst>
          </p:cNvPr>
          <p:cNvSpPr/>
          <p:nvPr/>
        </p:nvSpPr>
        <p:spPr>
          <a:xfrm>
            <a:off x="5429672" y="3263051"/>
            <a:ext cx="1080120" cy="108012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6" name="Ellipse 5">
            <a:extLst>
              <a:ext uri="{FF2B5EF4-FFF2-40B4-BE49-F238E27FC236}">
                <a16:creationId xmlns:a16="http://schemas.microsoft.com/office/drawing/2014/main" id="{D302FD65-1F6B-4EA9-90E9-8A3D9118FE39}"/>
              </a:ext>
            </a:extLst>
          </p:cNvPr>
          <p:cNvSpPr/>
          <p:nvPr/>
        </p:nvSpPr>
        <p:spPr>
          <a:xfrm>
            <a:off x="5231905" y="3044838"/>
            <a:ext cx="1536291" cy="1536291"/>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7" name="Ellipse 6">
            <a:extLst>
              <a:ext uri="{FF2B5EF4-FFF2-40B4-BE49-F238E27FC236}">
                <a16:creationId xmlns:a16="http://schemas.microsoft.com/office/drawing/2014/main" id="{9B5EC3C8-5997-4969-BE4E-6B172033A8A0}"/>
              </a:ext>
            </a:extLst>
          </p:cNvPr>
          <p:cNvSpPr/>
          <p:nvPr/>
        </p:nvSpPr>
        <p:spPr>
          <a:xfrm>
            <a:off x="5005508" y="2852937"/>
            <a:ext cx="1954589" cy="1954589"/>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8" name="Ellipse 7">
            <a:extLst>
              <a:ext uri="{FF2B5EF4-FFF2-40B4-BE49-F238E27FC236}">
                <a16:creationId xmlns:a16="http://schemas.microsoft.com/office/drawing/2014/main" id="{0402FA9E-95F1-4405-ADD8-442574FBAC24}"/>
              </a:ext>
            </a:extLst>
          </p:cNvPr>
          <p:cNvSpPr/>
          <p:nvPr/>
        </p:nvSpPr>
        <p:spPr>
          <a:xfrm>
            <a:off x="4727848" y="2564904"/>
            <a:ext cx="2520280" cy="2520280"/>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
        <p:nvSpPr>
          <p:cNvPr id="9" name="Ellipse 8">
            <a:extLst>
              <a:ext uri="{FF2B5EF4-FFF2-40B4-BE49-F238E27FC236}">
                <a16:creationId xmlns:a16="http://schemas.microsoft.com/office/drawing/2014/main" id="{69A329BB-65BC-4B8A-B8A3-C60B9731B85E}"/>
              </a:ext>
            </a:extLst>
          </p:cNvPr>
          <p:cNvSpPr/>
          <p:nvPr/>
        </p:nvSpPr>
        <p:spPr>
          <a:xfrm>
            <a:off x="4380123" y="2183185"/>
            <a:ext cx="3239852" cy="3239852"/>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pic>
        <p:nvPicPr>
          <p:cNvPr id="11" name="Grafik 10">
            <a:extLst>
              <a:ext uri="{FF2B5EF4-FFF2-40B4-BE49-F238E27FC236}">
                <a16:creationId xmlns:a16="http://schemas.microsoft.com/office/drawing/2014/main" id="{15FFC117-F3C9-4EF0-96DD-F57F1BAC8D63}"/>
              </a:ext>
            </a:extLst>
          </p:cNvPr>
          <p:cNvPicPr>
            <a:picLocks noChangeAspect="1"/>
          </p:cNvPicPr>
          <p:nvPr/>
        </p:nvPicPr>
        <p:blipFill>
          <a:blip r:embed="rId4"/>
          <a:stretch>
            <a:fillRect/>
          </a:stretch>
        </p:blipFill>
        <p:spPr>
          <a:xfrm>
            <a:off x="7636215" y="4628604"/>
            <a:ext cx="1188132" cy="1188132"/>
          </a:xfrm>
          <a:prstGeom prst="rect">
            <a:avLst/>
          </a:prstGeom>
        </p:spPr>
      </p:pic>
      <p:sp>
        <p:nvSpPr>
          <p:cNvPr id="10" name="Ellipse 9">
            <a:extLst>
              <a:ext uri="{FF2B5EF4-FFF2-40B4-BE49-F238E27FC236}">
                <a16:creationId xmlns:a16="http://schemas.microsoft.com/office/drawing/2014/main" id="{AEA543F4-09E7-4EA2-987B-766B7108D669}"/>
              </a:ext>
            </a:extLst>
          </p:cNvPr>
          <p:cNvSpPr/>
          <p:nvPr/>
        </p:nvSpPr>
        <p:spPr>
          <a:xfrm>
            <a:off x="3809746" y="1635330"/>
            <a:ext cx="4374486" cy="438595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CH"/>
          </a:p>
        </p:txBody>
      </p:sp>
    </p:spTree>
    <p:extLst>
      <p:ext uri="{BB962C8B-B14F-4D97-AF65-F5344CB8AC3E}">
        <p14:creationId xmlns:p14="http://schemas.microsoft.com/office/powerpoint/2010/main" val="307703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fltVal val="0"/>
                                          </p:val>
                                        </p:tav>
                                        <p:tav tm="100000">
                                          <p:val>
                                            <p:strVal val="#ppt_h"/>
                                          </p:val>
                                        </p:tav>
                                      </p:tavLst>
                                    </p:anim>
                                    <p:animEffect transition="in" filter="fade">
                                      <p:cBhvr>
                                        <p:cTn id="27" dur="500"/>
                                        <p:tgtEl>
                                          <p:spTgt spid="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pic>
        <p:nvPicPr>
          <p:cNvPr id="7" name="Grafik 6">
            <a:extLst>
              <a:ext uri="{FF2B5EF4-FFF2-40B4-BE49-F238E27FC236}">
                <a16:creationId xmlns:a16="http://schemas.microsoft.com/office/drawing/2014/main" id="{AD12D825-1CE4-422B-B356-5A28BE5F292B}"/>
              </a:ext>
            </a:extLst>
          </p:cNvPr>
          <p:cNvPicPr>
            <a:picLocks noChangeAspect="1"/>
          </p:cNvPicPr>
          <p:nvPr/>
        </p:nvPicPr>
        <p:blipFill>
          <a:blip r:embed="rId3"/>
          <a:stretch>
            <a:fillRect/>
          </a:stretch>
        </p:blipFill>
        <p:spPr>
          <a:xfrm>
            <a:off x="5447928" y="3594832"/>
            <a:ext cx="1188132" cy="1188132"/>
          </a:xfrm>
          <a:prstGeom prst="rect">
            <a:avLst/>
          </a:prstGeom>
        </p:spPr>
      </p:pic>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591945"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sp>
        <p:nvSpPr>
          <p:cNvPr id="2" name="Pfeil: nach rechts 1">
            <a:extLst>
              <a:ext uri="{FF2B5EF4-FFF2-40B4-BE49-F238E27FC236}">
                <a16:creationId xmlns:a16="http://schemas.microsoft.com/office/drawing/2014/main" id="{B4D05422-2579-41C3-86C6-7B0F93872D8D}"/>
              </a:ext>
            </a:extLst>
          </p:cNvPr>
          <p:cNvSpPr/>
          <p:nvPr/>
        </p:nvSpPr>
        <p:spPr>
          <a:xfrm rot="16200000">
            <a:off x="4990225" y="4436858"/>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0744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591945" y="184482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4285412" y="1136995"/>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1360020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normAutofit/>
          </a:bodyPr>
          <a:lstStyle/>
          <a:p>
            <a:r>
              <a:rPr lang="de-CH"/>
              <a:t>GPS: Global </a:t>
            </a:r>
            <a:r>
              <a:rPr lang="de-CH" err="1"/>
              <a:t>Positioning</a:t>
            </a:r>
            <a:r>
              <a:rPr lang="de-CH"/>
              <a:t> System</a:t>
            </a:r>
          </a:p>
        </p:txBody>
      </p:sp>
      <p:grpSp>
        <p:nvGrpSpPr>
          <p:cNvPr id="13" name="Gruppieren 12">
            <a:extLst>
              <a:ext uri="{FF2B5EF4-FFF2-40B4-BE49-F238E27FC236}">
                <a16:creationId xmlns:a16="http://schemas.microsoft.com/office/drawing/2014/main" id="{76906D9E-79AF-4CE1-9A35-2F8322842CDC}"/>
              </a:ext>
            </a:extLst>
          </p:cNvPr>
          <p:cNvGrpSpPr/>
          <p:nvPr/>
        </p:nvGrpSpPr>
        <p:grpSpPr>
          <a:xfrm>
            <a:off x="4164384" y="2564905"/>
            <a:ext cx="1713857" cy="1674087"/>
            <a:chOff x="2411760" y="2422342"/>
            <a:chExt cx="1713857" cy="1674087"/>
          </a:xfrm>
        </p:grpSpPr>
        <p:sp>
          <p:nvSpPr>
            <p:cNvPr id="10" name="Ellipse 9">
              <a:extLst>
                <a:ext uri="{FF2B5EF4-FFF2-40B4-BE49-F238E27FC236}">
                  <a16:creationId xmlns:a16="http://schemas.microsoft.com/office/drawing/2014/main" id="{F12CA43A-F432-448E-8B25-7C25E9DE8EC7}"/>
                </a:ext>
              </a:extLst>
            </p:cNvPr>
            <p:cNvSpPr/>
            <p:nvPr/>
          </p:nvSpPr>
          <p:spPr>
            <a:xfrm flipV="1">
              <a:off x="3275856" y="3212976"/>
              <a:ext cx="49771" cy="45719"/>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4FE565B4-B0E8-465E-BA86-A07ADB44F3F8}"/>
                </a:ext>
              </a:extLst>
            </p:cNvPr>
            <p:cNvSpPr/>
            <p:nvPr/>
          </p:nvSpPr>
          <p:spPr>
            <a:xfrm>
              <a:off x="2411760" y="2422342"/>
              <a:ext cx="1713857" cy="1674087"/>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11" name="Gruppieren 10">
            <a:extLst>
              <a:ext uri="{FF2B5EF4-FFF2-40B4-BE49-F238E27FC236}">
                <a16:creationId xmlns:a16="http://schemas.microsoft.com/office/drawing/2014/main" id="{56696306-58D3-4356-BCA0-DE02B5DA80F6}"/>
              </a:ext>
            </a:extLst>
          </p:cNvPr>
          <p:cNvGrpSpPr/>
          <p:nvPr/>
        </p:nvGrpSpPr>
        <p:grpSpPr>
          <a:xfrm>
            <a:off x="5619526" y="1767164"/>
            <a:ext cx="2558361" cy="2592546"/>
            <a:chOff x="4821951" y="2384755"/>
            <a:chExt cx="2138105" cy="2088490"/>
          </a:xfrm>
        </p:grpSpPr>
        <p:sp>
          <p:nvSpPr>
            <p:cNvPr id="8" name="Ellipse 7">
              <a:extLst>
                <a:ext uri="{FF2B5EF4-FFF2-40B4-BE49-F238E27FC236}">
                  <a16:creationId xmlns:a16="http://schemas.microsoft.com/office/drawing/2014/main" id="{728F49A4-A392-403A-BB13-A34BE2CD830C}"/>
                </a:ext>
              </a:extLst>
            </p:cNvPr>
            <p:cNvSpPr/>
            <p:nvPr/>
          </p:nvSpPr>
          <p:spPr>
            <a:xfrm>
              <a:off x="5868144" y="3413576"/>
              <a:ext cx="45720" cy="45720"/>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12" name="Ellipse 11">
              <a:extLst>
                <a:ext uri="{FF2B5EF4-FFF2-40B4-BE49-F238E27FC236}">
                  <a16:creationId xmlns:a16="http://schemas.microsoft.com/office/drawing/2014/main" id="{13CEDCBE-C6B0-492F-88BA-BF1B082EF9A9}"/>
                </a:ext>
              </a:extLst>
            </p:cNvPr>
            <p:cNvSpPr/>
            <p:nvPr/>
          </p:nvSpPr>
          <p:spPr>
            <a:xfrm>
              <a:off x="4821951" y="2384755"/>
              <a:ext cx="2138105" cy="2088490"/>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grpSp>
      <p:grpSp>
        <p:nvGrpSpPr>
          <p:cNvPr id="6" name="Gruppieren 5">
            <a:extLst>
              <a:ext uri="{FF2B5EF4-FFF2-40B4-BE49-F238E27FC236}">
                <a16:creationId xmlns:a16="http://schemas.microsoft.com/office/drawing/2014/main" id="{1592575E-AD10-4FDF-AEA9-39BB9F19EFD8}"/>
              </a:ext>
            </a:extLst>
          </p:cNvPr>
          <p:cNvGrpSpPr/>
          <p:nvPr/>
        </p:nvGrpSpPr>
        <p:grpSpPr>
          <a:xfrm>
            <a:off x="4312993" y="1196753"/>
            <a:ext cx="2558361" cy="2558361"/>
            <a:chOff x="2761411" y="1136994"/>
            <a:chExt cx="2558361" cy="2558361"/>
          </a:xfrm>
        </p:grpSpPr>
        <p:sp>
          <p:nvSpPr>
            <p:cNvPr id="4" name="Ellipse 3">
              <a:extLst>
                <a:ext uri="{FF2B5EF4-FFF2-40B4-BE49-F238E27FC236}">
                  <a16:creationId xmlns:a16="http://schemas.microsoft.com/office/drawing/2014/main" id="{50AA8659-E113-4F52-8B7A-0664CD48CF16}"/>
                </a:ext>
              </a:extLst>
            </p:cNvPr>
            <p:cNvSpPr/>
            <p:nvPr/>
          </p:nvSpPr>
          <p:spPr>
            <a:xfrm>
              <a:off x="2761411" y="1136994"/>
              <a:ext cx="2558361" cy="2558361"/>
            </a:xfrm>
            <a:prstGeom prst="ellipse">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de-DE"/>
            </a:p>
          </p:txBody>
        </p:sp>
        <p:sp>
          <p:nvSpPr>
            <p:cNvPr id="5" name="Ellipse 4">
              <a:extLst>
                <a:ext uri="{FF2B5EF4-FFF2-40B4-BE49-F238E27FC236}">
                  <a16:creationId xmlns:a16="http://schemas.microsoft.com/office/drawing/2014/main" id="{694B7553-0895-490D-9E44-FCA87E4BA4D9}"/>
                </a:ext>
              </a:extLst>
            </p:cNvPr>
            <p:cNvSpPr/>
            <p:nvPr/>
          </p:nvSpPr>
          <p:spPr>
            <a:xfrm>
              <a:off x="3995936" y="236652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4" name="Pfeil: nach rechts 13">
            <a:extLst>
              <a:ext uri="{FF2B5EF4-FFF2-40B4-BE49-F238E27FC236}">
                <a16:creationId xmlns:a16="http://schemas.microsoft.com/office/drawing/2014/main" id="{618F141E-6F01-4A06-AB8C-9775BE77E087}"/>
              </a:ext>
            </a:extLst>
          </p:cNvPr>
          <p:cNvSpPr/>
          <p:nvPr/>
        </p:nvSpPr>
        <p:spPr>
          <a:xfrm rot="16200000">
            <a:off x="5026764" y="4350151"/>
            <a:ext cx="1564547" cy="412618"/>
          </a:xfrm>
          <a:prstGeom prst="rightArrow">
            <a:avLst/>
          </a:prstGeom>
        </p:spPr>
        <p:style>
          <a:lnRef idx="3">
            <a:schemeClr val="lt1"/>
          </a:lnRef>
          <a:fillRef idx="1">
            <a:schemeClr val="accent6"/>
          </a:fillRef>
          <a:effectRef idx="1">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81374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BE4BFE1-A757-BBE0-E6A0-8419DC49AC31}"/>
              </a:ext>
            </a:extLst>
          </p:cNvPr>
          <p:cNvSpPr>
            <a:spLocks noGrp="1"/>
          </p:cNvSpPr>
          <p:nvPr>
            <p:ph type="title"/>
          </p:nvPr>
        </p:nvSpPr>
        <p:spPr/>
        <p:txBody>
          <a:bodyPr/>
          <a:lstStyle/>
          <a:p>
            <a:r>
              <a:rPr lang="de-CH" dirty="0" err="1"/>
              <a:t>Intersezione</a:t>
            </a:r>
            <a:r>
              <a:rPr lang="de-CH" dirty="0"/>
              <a:t> di 3 </a:t>
            </a:r>
            <a:r>
              <a:rPr lang="de-CH" dirty="0" err="1"/>
              <a:t>sfere</a:t>
            </a:r>
            <a:endParaRPr lang="de-CH" dirty="0"/>
          </a:p>
        </p:txBody>
      </p:sp>
      <p:pic>
        <p:nvPicPr>
          <p:cNvPr id="5" name="Grafik 4">
            <a:extLst>
              <a:ext uri="{FF2B5EF4-FFF2-40B4-BE49-F238E27FC236}">
                <a16:creationId xmlns:a16="http://schemas.microsoft.com/office/drawing/2014/main" id="{764A762D-C7A6-0BD2-A84F-01884F8BD401}"/>
              </a:ext>
            </a:extLst>
          </p:cNvPr>
          <p:cNvPicPr>
            <a:picLocks noChangeAspect="1"/>
          </p:cNvPicPr>
          <p:nvPr/>
        </p:nvPicPr>
        <p:blipFill>
          <a:blip r:embed="rId3"/>
          <a:stretch>
            <a:fillRect/>
          </a:stretch>
        </p:blipFill>
        <p:spPr>
          <a:xfrm flipH="1">
            <a:off x="5614896" y="812892"/>
            <a:ext cx="5184576" cy="4811909"/>
          </a:xfrm>
          <a:prstGeom prst="rect">
            <a:avLst/>
          </a:prstGeom>
        </p:spPr>
      </p:pic>
      <p:sp>
        <p:nvSpPr>
          <p:cNvPr id="8" name="Textfeld 7">
            <a:extLst>
              <a:ext uri="{FF2B5EF4-FFF2-40B4-BE49-F238E27FC236}">
                <a16:creationId xmlns:a16="http://schemas.microsoft.com/office/drawing/2014/main" id="{A008AD88-1657-AE8B-1760-1A8D7323CB4D}"/>
              </a:ext>
            </a:extLst>
          </p:cNvPr>
          <p:cNvSpPr txBox="1"/>
          <p:nvPr/>
        </p:nvSpPr>
        <p:spPr>
          <a:xfrm>
            <a:off x="553453" y="4790896"/>
            <a:ext cx="11285256" cy="1754326"/>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de-CH" sz="3600" dirty="0"/>
              <a:t>Mondo bidimensionale&gt;&gt; 2 + 1 satelliti</a:t>
            </a:r>
          </a:p>
          <a:p>
            <a:r>
              <a:rPr lang="de-CH" sz="3600" dirty="0"/>
              <a:t>Mondo trimensionale&gt;&gt; 3 + 1 satelliti </a:t>
            </a:r>
          </a:p>
          <a:p>
            <a:r>
              <a:rPr lang="de-CH" sz="3600" dirty="0"/>
              <a:t>&gt;&gt; 4 satelliti</a:t>
            </a:r>
            <a:endParaRPr lang="de-DE" sz="3600" dirty="0"/>
          </a:p>
        </p:txBody>
      </p:sp>
    </p:spTree>
    <p:extLst>
      <p:ext uri="{BB962C8B-B14F-4D97-AF65-F5344CB8AC3E}">
        <p14:creationId xmlns:p14="http://schemas.microsoft.com/office/powerpoint/2010/main" val="216560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Benutzerdefiniertes Design">
  <a:themeElements>
    <a:clrScheme name="Reddog">
      <a:dk1>
        <a:sysClr val="windowText" lastClr="000000"/>
      </a:dk1>
      <a:lt1>
        <a:sysClr val="window" lastClr="FFFFFF"/>
      </a:lt1>
      <a:dk2>
        <a:srgbClr val="7F7F7F"/>
      </a:dk2>
      <a:lt2>
        <a:srgbClr val="F2F2F2"/>
      </a:lt2>
      <a:accent1>
        <a:srgbClr val="E10000"/>
      </a:accent1>
      <a:accent2>
        <a:srgbClr val="413980"/>
      </a:accent2>
      <a:accent3>
        <a:srgbClr val="676199"/>
      </a:accent3>
      <a:accent4>
        <a:srgbClr val="8D88B3"/>
      </a:accent4>
      <a:accent5>
        <a:srgbClr val="E73333"/>
      </a:accent5>
      <a:accent6>
        <a:srgbClr val="ED6666"/>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dirty="0"/>
        </a:defPPr>
      </a:lstStyle>
    </a:txDef>
  </a:objectDefaults>
  <a:extraClrSchemeLst/>
  <a:extLst>
    <a:ext uri="{05A4C25C-085E-4340-85A3-A5531E510DB2}">
      <thm15:themeFamily xmlns:thm15="http://schemas.microsoft.com/office/thememl/2012/main" name="Präsentation Redog V1.potx" id="{6C81654A-A9AF-4065-AD8D-080567F3FB8C}" vid="{5D443BA2-1E54-4C1A-9B95-5F3D72E4C1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Präsentation Redog V1</Template>
  <TotalTime>0</TotalTime>
  <Words>1777</Words>
  <Application>Microsoft Office PowerPoint</Application>
  <PresentationFormat>Widescreen</PresentationFormat>
  <Paragraphs>299</Paragraphs>
  <Slides>36</Slides>
  <Notes>25</Notes>
  <HiddenSlides>0</HiddenSlides>
  <MMClips>0</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36</vt:i4>
      </vt:variant>
    </vt:vector>
  </HeadingPairs>
  <TitlesOfParts>
    <vt:vector size="40" baseType="lpstr">
      <vt:lpstr>Arial</vt:lpstr>
      <vt:lpstr>Arial Rounded MT Bold</vt:lpstr>
      <vt:lpstr>Wingdings</vt:lpstr>
      <vt:lpstr>Benutzerdefiniertes Design</vt:lpstr>
      <vt:lpstr>Applicazione Qfield</vt:lpstr>
      <vt:lpstr>Orientamento parte 3</vt:lpstr>
      <vt:lpstr>Obbiettivi applicazione  Qfield</vt:lpstr>
      <vt:lpstr>GPS: Global Positioning System</vt:lpstr>
      <vt:lpstr>Il satellite GPS</vt:lpstr>
      <vt:lpstr>GPS: Global Positioning System</vt:lpstr>
      <vt:lpstr>GPS: Global Positioning System</vt:lpstr>
      <vt:lpstr>GPS: Global Positioning System</vt:lpstr>
      <vt:lpstr>Intersezione di 3 sfere</vt:lpstr>
      <vt:lpstr>GNSS: Sistema globale di navigazione satellitare</vt:lpstr>
      <vt:lpstr>GPS - Sintesi</vt:lpstr>
      <vt:lpstr>QField-App</vt:lpstr>
      <vt:lpstr>Sistema informativo geografico</vt:lpstr>
      <vt:lpstr>QField-App: Download – Installazione – Iscrizione </vt:lpstr>
      <vt:lpstr>QField: Autorizzazione per la posizione</vt:lpstr>
      <vt:lpstr>QField: Disattivare la modalità risparmio energetico </vt:lpstr>
      <vt:lpstr>QField: In uso</vt:lpstr>
      <vt:lpstr>QField: Funzioni GPS</vt:lpstr>
      <vt:lpstr>Accedere all’applicazione</vt:lpstr>
      <vt:lpstr>Scarica il progetto</vt:lpstr>
      <vt:lpstr>QField-Mappa</vt:lpstr>
      <vt:lpstr>Menu</vt:lpstr>
      <vt:lpstr>Impostazioni</vt:lpstr>
      <vt:lpstr>Impostazioni</vt:lpstr>
      <vt:lpstr>Tracciare una linea</vt:lpstr>
      <vt:lpstr>Tracciare una linea</vt:lpstr>
      <vt:lpstr>Tracciare una linea</vt:lpstr>
      <vt:lpstr>Moduli</vt:lpstr>
      <vt:lpstr>Tracciamento</vt:lpstr>
      <vt:lpstr>Tracciamento</vt:lpstr>
      <vt:lpstr>Tracciamento</vt:lpstr>
      <vt:lpstr>Funzioni speciali</vt:lpstr>
      <vt:lpstr>QField Con Computer</vt:lpstr>
      <vt:lpstr>Nota 1</vt:lpstr>
      <vt:lpstr>Nota 2</vt:lpstr>
      <vt:lpstr>Domande?</vt:lpstr>
    </vt:vector>
  </TitlesOfParts>
  <Company>Schweizerisches Rotes Kreuz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hinzufügen</dc:title>
  <dc:creator>Bähler Sabine</dc:creator>
  <cp:lastModifiedBy>tiziano barray</cp:lastModifiedBy>
  <cp:revision>8</cp:revision>
  <cp:lastPrinted>2024-01-12T17:18:05Z</cp:lastPrinted>
  <dcterms:created xsi:type="dcterms:W3CDTF">2020-03-05T07:56:57Z</dcterms:created>
  <dcterms:modified xsi:type="dcterms:W3CDTF">2026-03-06T12:30:44Z</dcterms:modified>
</cp:coreProperties>
</file>