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63" r:id="rId2"/>
    <p:sldId id="430" r:id="rId3"/>
    <p:sldId id="453" r:id="rId4"/>
    <p:sldId id="452" r:id="rId5"/>
    <p:sldId id="455" r:id="rId6"/>
    <p:sldId id="456" r:id="rId7"/>
    <p:sldId id="465" r:id="rId8"/>
    <p:sldId id="466" r:id="rId9"/>
    <p:sldId id="467" r:id="rId10"/>
    <p:sldId id="468" r:id="rId11"/>
    <p:sldId id="469" r:id="rId12"/>
    <p:sldId id="471" r:id="rId13"/>
    <p:sldId id="473" r:id="rId14"/>
    <p:sldId id="472" r:id="rId15"/>
    <p:sldId id="470" r:id="rId16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  <p15:guide id="3" pos="4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DED0D0"/>
    <a:srgbClr val="BCBCC5"/>
    <a:srgbClr val="ED6666"/>
    <a:srgbClr val="E73333"/>
    <a:srgbClr val="8D88B3"/>
    <a:srgbClr val="676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87B6C-7B39-4494-A28E-48EFB376A089}" v="793" dt="2025-01-07T13:46:44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73" autoAdjust="0"/>
  </p:normalViewPr>
  <p:slideViewPr>
    <p:cSldViewPr snapToGrid="0" showGuides="1">
      <p:cViewPr varScale="1">
        <p:scale>
          <a:sx n="72" d="100"/>
          <a:sy n="72" d="100"/>
        </p:scale>
        <p:origin x="1018" y="34"/>
      </p:cViewPr>
      <p:guideLst>
        <p:guide orient="horz" pos="2160"/>
        <p:guide pos="7673"/>
        <p:guide pos="4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Blaser" userId="d25b3806177abc24" providerId="LiveId" clId="{D5287B6C-7B39-4494-A28E-48EFB376A089}"/>
    <pc:docChg chg="undo custSel addSld delSld modSld">
      <pc:chgData name="Adrian Blaser" userId="d25b3806177abc24" providerId="LiveId" clId="{D5287B6C-7B39-4494-A28E-48EFB376A089}" dt="2025-01-09T16:25:16.677" v="4524" actId="20577"/>
      <pc:docMkLst>
        <pc:docMk/>
      </pc:docMkLst>
      <pc:sldChg chg="del">
        <pc:chgData name="Adrian Blaser" userId="d25b3806177abc24" providerId="LiveId" clId="{D5287B6C-7B39-4494-A28E-48EFB376A089}" dt="2025-01-05T16:03:15.968" v="17" actId="47"/>
        <pc:sldMkLst>
          <pc:docMk/>
          <pc:sldMk cId="1688635406" sldId="257"/>
        </pc:sldMkLst>
      </pc:sldChg>
      <pc:sldChg chg="modSp mod">
        <pc:chgData name="Adrian Blaser" userId="d25b3806177abc24" providerId="LiveId" clId="{D5287B6C-7B39-4494-A28E-48EFB376A089}" dt="2025-01-09T16:19:36.896" v="4520" actId="20577"/>
        <pc:sldMkLst>
          <pc:docMk/>
          <pc:sldMk cId="1741142098" sldId="263"/>
        </pc:sldMkLst>
        <pc:spChg chg="mod">
          <ac:chgData name="Adrian Blaser" userId="d25b3806177abc24" providerId="LiveId" clId="{D5287B6C-7B39-4494-A28E-48EFB376A089}" dt="2025-01-09T16:19:36.896" v="4520" actId="20577"/>
          <ac:spMkLst>
            <pc:docMk/>
            <pc:sldMk cId="1741142098" sldId="263"/>
            <ac:spMk id="2" creationId="{4833DCB7-57CA-4866-9849-13C513627419}"/>
          </ac:spMkLst>
        </pc:spChg>
        <pc:spChg chg="mod">
          <ac:chgData name="Adrian Blaser" userId="d25b3806177abc24" providerId="LiveId" clId="{D5287B6C-7B39-4494-A28E-48EFB376A089}" dt="2025-01-05T16:03:04.620" v="16" actId="20577"/>
          <ac:spMkLst>
            <pc:docMk/>
            <pc:sldMk cId="1741142098" sldId="263"/>
            <ac:spMk id="3" creationId="{1800ADBC-6170-4FA2-BA6B-D312502F5E15}"/>
          </ac:spMkLst>
        </pc:spChg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3748237651" sldId="369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3507440071" sldId="393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1360020863" sldId="400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4281374686" sldId="401"/>
        </pc:sldMkLst>
      </pc:sldChg>
      <pc:sldChg chg="addSp delSp modSp mod">
        <pc:chgData name="Adrian Blaser" userId="d25b3806177abc24" providerId="LiveId" clId="{D5287B6C-7B39-4494-A28E-48EFB376A089}" dt="2025-01-09T16:25:02.554" v="4523" actId="14100"/>
        <pc:sldMkLst>
          <pc:docMk/>
          <pc:sldMk cId="3167252386" sldId="430"/>
        </pc:sldMkLst>
        <pc:spChg chg="mod">
          <ac:chgData name="Adrian Blaser" userId="d25b3806177abc24" providerId="LiveId" clId="{D5287B6C-7B39-4494-A28E-48EFB376A089}" dt="2025-01-09T16:19:42.759" v="4521" actId="20577"/>
          <ac:spMkLst>
            <pc:docMk/>
            <pc:sldMk cId="3167252386" sldId="430"/>
            <ac:spMk id="3" creationId="{00000000-0000-0000-0000-000000000000}"/>
          </ac:spMkLst>
        </pc:spChg>
        <pc:spChg chg="mod">
          <ac:chgData name="Adrian Blaser" userId="d25b3806177abc24" providerId="LiveId" clId="{D5287B6C-7B39-4494-A28E-48EFB376A089}" dt="2025-01-09T16:24:49.936" v="4522" actId="14100"/>
          <ac:spMkLst>
            <pc:docMk/>
            <pc:sldMk cId="3167252386" sldId="430"/>
            <ac:spMk id="4" creationId="{DA4DC594-4CD4-44DF-B99A-A701D1FA9F73}"/>
          </ac:spMkLst>
        </pc:spChg>
        <pc:spChg chg="mod">
          <ac:chgData name="Adrian Blaser" userId="d25b3806177abc24" providerId="LiveId" clId="{D5287B6C-7B39-4494-A28E-48EFB376A089}" dt="2025-01-09T16:25:02.554" v="4523" actId="14100"/>
          <ac:spMkLst>
            <pc:docMk/>
            <pc:sldMk cId="3167252386" sldId="430"/>
            <ac:spMk id="5" creationId="{FC299435-448E-4E56-9183-6DF8DB7E7BA4}"/>
          </ac:spMkLst>
        </pc:spChg>
        <pc:picChg chg="add mod">
          <ac:chgData name="Adrian Blaser" userId="d25b3806177abc24" providerId="LiveId" clId="{D5287B6C-7B39-4494-A28E-48EFB376A089}" dt="2025-01-05T16:19:59.934" v="247" actId="14100"/>
          <ac:picMkLst>
            <pc:docMk/>
            <pc:sldMk cId="3167252386" sldId="430"/>
            <ac:picMk id="1026" creationId="{CA00044C-018A-3987-6EDF-ED7AFF500E39}"/>
          </ac:picMkLst>
        </pc:picChg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742064894" sldId="431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3077037340" sldId="433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2165604727" sldId="439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2410444451" sldId="447"/>
        </pc:sldMkLst>
      </pc:sldChg>
      <pc:sldChg chg="del">
        <pc:chgData name="Adrian Blaser" userId="d25b3806177abc24" providerId="LiveId" clId="{D5287B6C-7B39-4494-A28E-48EFB376A089}" dt="2025-01-05T16:20:25.873" v="249" actId="47"/>
        <pc:sldMkLst>
          <pc:docMk/>
          <pc:sldMk cId="633745495" sldId="448"/>
        </pc:sldMkLst>
      </pc:sldChg>
      <pc:sldChg chg="addSp delSp modSp del mod">
        <pc:chgData name="Adrian Blaser" userId="d25b3806177abc24" providerId="LiveId" clId="{D5287B6C-7B39-4494-A28E-48EFB376A089}" dt="2025-01-05T16:20:57.018" v="251" actId="47"/>
        <pc:sldMkLst>
          <pc:docMk/>
          <pc:sldMk cId="60548258" sldId="449"/>
        </pc:sldMkLst>
      </pc:sldChg>
      <pc:sldChg chg="modSp del mod">
        <pc:chgData name="Adrian Blaser" userId="d25b3806177abc24" providerId="LiveId" clId="{D5287B6C-7B39-4494-A28E-48EFB376A089}" dt="2025-01-05T16:24:19.718" v="267" actId="47"/>
        <pc:sldMkLst>
          <pc:docMk/>
          <pc:sldMk cId="3987062114" sldId="450"/>
        </pc:sldMkLst>
      </pc:sldChg>
      <pc:sldChg chg="del">
        <pc:chgData name="Adrian Blaser" userId="d25b3806177abc24" providerId="LiveId" clId="{D5287B6C-7B39-4494-A28E-48EFB376A089}" dt="2025-01-05T16:24:24.296" v="268" actId="47"/>
        <pc:sldMkLst>
          <pc:docMk/>
          <pc:sldMk cId="744500131" sldId="451"/>
        </pc:sldMkLst>
      </pc:sldChg>
      <pc:sldChg chg="delSp modSp mod modNotesTx">
        <pc:chgData name="Adrian Blaser" userId="d25b3806177abc24" providerId="LiveId" clId="{D5287B6C-7B39-4494-A28E-48EFB376A089}" dt="2025-01-09T16:25:16.677" v="4524" actId="20577"/>
        <pc:sldMkLst>
          <pc:docMk/>
          <pc:sldMk cId="2080928797" sldId="452"/>
        </pc:sldMkLst>
        <pc:spChg chg="mod">
          <ac:chgData name="Adrian Blaser" userId="d25b3806177abc24" providerId="LiveId" clId="{D5287B6C-7B39-4494-A28E-48EFB376A089}" dt="2025-01-05T16:48:23.636" v="560" actId="20577"/>
          <ac:spMkLst>
            <pc:docMk/>
            <pc:sldMk cId="2080928797" sldId="452"/>
            <ac:spMk id="2" creationId="{42E9BCC4-E75E-D576-0873-569D3FC5A7F7}"/>
          </ac:spMkLst>
        </pc:spChg>
        <pc:spChg chg="mod">
          <ac:chgData name="Adrian Blaser" userId="d25b3806177abc24" providerId="LiveId" clId="{D5287B6C-7B39-4494-A28E-48EFB376A089}" dt="2025-01-05T16:56:20.627" v="776" actId="14100"/>
          <ac:spMkLst>
            <pc:docMk/>
            <pc:sldMk cId="2080928797" sldId="452"/>
            <ac:spMk id="3" creationId="{FE356C0C-36F0-EBE2-101F-939496ED5471}"/>
          </ac:spMkLst>
        </pc:spChg>
      </pc:sldChg>
      <pc:sldChg chg="addSp delSp modSp mod delAnim modAnim modNotesTx">
        <pc:chgData name="Adrian Blaser" userId="d25b3806177abc24" providerId="LiveId" clId="{D5287B6C-7B39-4494-A28E-48EFB376A089}" dt="2025-01-05T16:41:01.771" v="482"/>
        <pc:sldMkLst>
          <pc:docMk/>
          <pc:sldMk cId="3766367916" sldId="453"/>
        </pc:sldMkLst>
        <pc:spChg chg="mod">
          <ac:chgData name="Adrian Blaser" userId="d25b3806177abc24" providerId="LiveId" clId="{D5287B6C-7B39-4494-A28E-48EFB376A089}" dt="2025-01-05T16:39:35.058" v="481" actId="1076"/>
          <ac:spMkLst>
            <pc:docMk/>
            <pc:sldMk cId="3766367916" sldId="453"/>
            <ac:spMk id="2" creationId="{644D26AB-E6DE-C758-0D99-3AB96BC348BE}"/>
          </ac:spMkLst>
        </pc:spChg>
        <pc:spChg chg="mod">
          <ac:chgData name="Adrian Blaser" userId="d25b3806177abc24" providerId="LiveId" clId="{D5287B6C-7B39-4494-A28E-48EFB376A089}" dt="2025-01-05T16:30:26.011" v="291" actId="6549"/>
          <ac:spMkLst>
            <pc:docMk/>
            <pc:sldMk cId="3766367916" sldId="453"/>
            <ac:spMk id="3" creationId="{45393DA0-C4FB-7E1B-33A8-6EC3588C73C4}"/>
          </ac:spMkLst>
        </pc:spChg>
        <pc:spChg chg="add mod">
          <ac:chgData name="Adrian Blaser" userId="d25b3806177abc24" providerId="LiveId" clId="{D5287B6C-7B39-4494-A28E-48EFB376A089}" dt="2025-01-05T16:36:51.020" v="407" actId="1076"/>
          <ac:spMkLst>
            <pc:docMk/>
            <pc:sldMk cId="3766367916" sldId="453"/>
            <ac:spMk id="7" creationId="{2F993F06-0378-3F56-AC6F-D96194B3368C}"/>
          </ac:spMkLst>
        </pc:spChg>
        <pc:spChg chg="add mod">
          <ac:chgData name="Adrian Blaser" userId="d25b3806177abc24" providerId="LiveId" clId="{D5287B6C-7B39-4494-A28E-48EFB376A089}" dt="2025-01-05T16:35:31.342" v="401" actId="1076"/>
          <ac:spMkLst>
            <pc:docMk/>
            <pc:sldMk cId="3766367916" sldId="453"/>
            <ac:spMk id="8" creationId="{9B18063F-43CA-2402-8E88-91E0DE9DA296}"/>
          </ac:spMkLst>
        </pc:spChg>
        <pc:spChg chg="add mod">
          <ac:chgData name="Adrian Blaser" userId="d25b3806177abc24" providerId="LiveId" clId="{D5287B6C-7B39-4494-A28E-48EFB376A089}" dt="2025-01-05T16:35:09.279" v="398" actId="571"/>
          <ac:spMkLst>
            <pc:docMk/>
            <pc:sldMk cId="3766367916" sldId="453"/>
            <ac:spMk id="14" creationId="{1BB21CF4-F7B1-8EF1-A65A-3EFBC6EA5B56}"/>
          </ac:spMkLst>
        </pc:spChg>
        <pc:spChg chg="add mod">
          <ac:chgData name="Adrian Blaser" userId="d25b3806177abc24" providerId="LiveId" clId="{D5287B6C-7B39-4494-A28E-48EFB376A089}" dt="2025-01-05T16:35:15.019" v="399" actId="571"/>
          <ac:spMkLst>
            <pc:docMk/>
            <pc:sldMk cId="3766367916" sldId="453"/>
            <ac:spMk id="15" creationId="{CF3B9E16-CFE2-7BA3-740F-612FA7331904}"/>
          </ac:spMkLst>
        </pc:spChg>
        <pc:spChg chg="add mod">
          <ac:chgData name="Adrian Blaser" userId="d25b3806177abc24" providerId="LiveId" clId="{D5287B6C-7B39-4494-A28E-48EFB376A089}" dt="2025-01-05T16:35:19.785" v="400" actId="571"/>
          <ac:spMkLst>
            <pc:docMk/>
            <pc:sldMk cId="3766367916" sldId="453"/>
            <ac:spMk id="16" creationId="{A376FCCB-8040-AF95-D737-2F1FBB77C2C3}"/>
          </ac:spMkLst>
        </pc:spChg>
        <pc:spChg chg="add mod">
          <ac:chgData name="Adrian Blaser" userId="d25b3806177abc24" providerId="LiveId" clId="{D5287B6C-7B39-4494-A28E-48EFB376A089}" dt="2025-01-05T16:37:25.241" v="449" actId="20577"/>
          <ac:spMkLst>
            <pc:docMk/>
            <pc:sldMk cId="3766367916" sldId="453"/>
            <ac:spMk id="17" creationId="{D926C771-A51C-F02D-C121-F2823A402537}"/>
          </ac:spMkLst>
        </pc:spChg>
        <pc:spChg chg="add mod">
          <ac:chgData name="Adrian Blaser" userId="d25b3806177abc24" providerId="LiveId" clId="{D5287B6C-7B39-4494-A28E-48EFB376A089}" dt="2025-01-05T16:37:46.231" v="462" actId="20577"/>
          <ac:spMkLst>
            <pc:docMk/>
            <pc:sldMk cId="3766367916" sldId="453"/>
            <ac:spMk id="18" creationId="{C20875AC-AF2F-A4EC-7B25-18A6E15F021B}"/>
          </ac:spMkLst>
        </pc:spChg>
        <pc:spChg chg="add mod">
          <ac:chgData name="Adrian Blaser" userId="d25b3806177abc24" providerId="LiveId" clId="{D5287B6C-7B39-4494-A28E-48EFB376A089}" dt="2025-01-05T16:38:00.797" v="472" actId="20577"/>
          <ac:spMkLst>
            <pc:docMk/>
            <pc:sldMk cId="3766367916" sldId="453"/>
            <ac:spMk id="19" creationId="{A176BBCE-8BC0-F2F6-827C-F025734AADD2}"/>
          </ac:spMkLst>
        </pc:spChg>
        <pc:picChg chg="add mod">
          <ac:chgData name="Adrian Blaser" userId="d25b3806177abc24" providerId="LiveId" clId="{D5287B6C-7B39-4494-A28E-48EFB376A089}" dt="2025-01-05T16:34:55.753" v="396" actId="1076"/>
          <ac:picMkLst>
            <pc:docMk/>
            <pc:sldMk cId="3766367916" sldId="453"/>
            <ac:picMk id="6" creationId="{8FFADEC7-64E3-65FE-CB7C-793DA3C91412}"/>
          </ac:picMkLst>
        </pc:picChg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3641369780" sldId="454"/>
        </pc:sldMkLst>
      </pc:sldChg>
      <pc:sldChg chg="addSp delSp modSp mod delAnim modAnim">
        <pc:chgData name="Adrian Blaser" userId="d25b3806177abc24" providerId="LiveId" clId="{D5287B6C-7B39-4494-A28E-48EFB376A089}" dt="2025-01-05T16:54:19.298" v="758" actId="20577"/>
        <pc:sldMkLst>
          <pc:docMk/>
          <pc:sldMk cId="1096046449" sldId="455"/>
        </pc:sldMkLst>
        <pc:spChg chg="mod">
          <ac:chgData name="Adrian Blaser" userId="d25b3806177abc24" providerId="LiveId" clId="{D5287B6C-7B39-4494-A28E-48EFB376A089}" dt="2025-01-05T16:48:49.476" v="574" actId="20577"/>
          <ac:spMkLst>
            <pc:docMk/>
            <pc:sldMk cId="1096046449" sldId="455"/>
            <ac:spMk id="2" creationId="{B519DD9C-4071-4B6D-10B2-1A7A49155A6E}"/>
          </ac:spMkLst>
        </pc:spChg>
        <pc:spChg chg="add mod">
          <ac:chgData name="Adrian Blaser" userId="d25b3806177abc24" providerId="LiveId" clId="{D5287B6C-7B39-4494-A28E-48EFB376A089}" dt="2025-01-05T16:54:19.298" v="758" actId="20577"/>
          <ac:spMkLst>
            <pc:docMk/>
            <pc:sldMk cId="1096046449" sldId="455"/>
            <ac:spMk id="7" creationId="{5400466A-2BA8-2468-34E6-BA78AA827D2D}"/>
          </ac:spMkLst>
        </pc:spChg>
      </pc:sldChg>
      <pc:sldChg chg="addSp delSp modSp mod modAnim">
        <pc:chgData name="Adrian Blaser" userId="d25b3806177abc24" providerId="LiveId" clId="{D5287B6C-7B39-4494-A28E-48EFB376A089}" dt="2025-01-05T17:23:38.530" v="1358" actId="208"/>
        <pc:sldMkLst>
          <pc:docMk/>
          <pc:sldMk cId="4166502617" sldId="456"/>
        </pc:sldMkLst>
        <pc:spChg chg="mod">
          <ac:chgData name="Adrian Blaser" userId="d25b3806177abc24" providerId="LiveId" clId="{D5287B6C-7B39-4494-A28E-48EFB376A089}" dt="2025-01-05T16:59:10.075" v="799" actId="20577"/>
          <ac:spMkLst>
            <pc:docMk/>
            <pc:sldMk cId="4166502617" sldId="456"/>
            <ac:spMk id="2" creationId="{C57D3896-6EDB-D2A3-8604-925B6879E499}"/>
          </ac:spMkLst>
        </pc:spChg>
        <pc:spChg chg="mod ord">
          <ac:chgData name="Adrian Blaser" userId="d25b3806177abc24" providerId="LiveId" clId="{D5287B6C-7B39-4494-A28E-48EFB376A089}" dt="2025-01-05T17:05:20.398" v="972" actId="1076"/>
          <ac:spMkLst>
            <pc:docMk/>
            <pc:sldMk cId="4166502617" sldId="456"/>
            <ac:spMk id="7" creationId="{035F20F7-85B1-2458-0F75-37A50B3ACA57}"/>
          </ac:spMkLst>
        </pc:spChg>
        <pc:spChg chg="add mod">
          <ac:chgData name="Adrian Blaser" userId="d25b3806177abc24" providerId="LiveId" clId="{D5287B6C-7B39-4494-A28E-48EFB376A089}" dt="2025-01-05T17:04:59.551" v="969" actId="255"/>
          <ac:spMkLst>
            <pc:docMk/>
            <pc:sldMk cId="4166502617" sldId="456"/>
            <ac:spMk id="10" creationId="{3407CF1C-E7F8-48A2-CB30-807EB5FF82A3}"/>
          </ac:spMkLst>
        </pc:spChg>
        <pc:spChg chg="add mod">
          <ac:chgData name="Adrian Blaser" userId="d25b3806177abc24" providerId="LiveId" clId="{D5287B6C-7B39-4494-A28E-48EFB376A089}" dt="2025-01-05T17:10:00.232" v="1139" actId="14100"/>
          <ac:spMkLst>
            <pc:docMk/>
            <pc:sldMk cId="4166502617" sldId="456"/>
            <ac:spMk id="13" creationId="{CD24B403-626A-7DA2-6DA5-A58DD8EFDABC}"/>
          </ac:spMkLst>
        </pc:spChg>
        <pc:spChg chg="add mod">
          <ac:chgData name="Adrian Blaser" userId="d25b3806177abc24" providerId="LiveId" clId="{D5287B6C-7B39-4494-A28E-48EFB376A089}" dt="2025-01-05T17:10:46.459" v="1145" actId="1076"/>
          <ac:spMkLst>
            <pc:docMk/>
            <pc:sldMk cId="4166502617" sldId="456"/>
            <ac:spMk id="16" creationId="{C46EB984-E03D-6DB9-4507-039768396028}"/>
          </ac:spMkLst>
        </pc:spChg>
        <pc:spChg chg="add mod">
          <ac:chgData name="Adrian Blaser" userId="d25b3806177abc24" providerId="LiveId" clId="{D5287B6C-7B39-4494-A28E-48EFB376A089}" dt="2025-01-05T17:10:54.966" v="1146" actId="1076"/>
          <ac:spMkLst>
            <pc:docMk/>
            <pc:sldMk cId="4166502617" sldId="456"/>
            <ac:spMk id="19" creationId="{9DBA750A-DE66-9DF1-06B2-DC2ADF1D3D32}"/>
          </ac:spMkLst>
        </pc:spChg>
        <pc:picChg chg="add mod">
          <ac:chgData name="Adrian Blaser" userId="d25b3806177abc24" providerId="LiveId" clId="{D5287B6C-7B39-4494-A28E-48EFB376A089}" dt="2025-01-05T17:23:38.530" v="1358" actId="208"/>
          <ac:picMkLst>
            <pc:docMk/>
            <pc:sldMk cId="4166502617" sldId="456"/>
            <ac:picMk id="9" creationId="{3FB3607D-5682-CEAA-3D97-D631C05D31EF}"/>
          </ac:picMkLst>
        </pc:picChg>
        <pc:picChg chg="add mod">
          <ac:chgData name="Adrian Blaser" userId="d25b3806177abc24" providerId="LiveId" clId="{D5287B6C-7B39-4494-A28E-48EFB376A089}" dt="2025-01-05T17:07:02.499" v="1027" actId="14100"/>
          <ac:picMkLst>
            <pc:docMk/>
            <pc:sldMk cId="4166502617" sldId="456"/>
            <ac:picMk id="12" creationId="{6ACA2543-A295-5371-C571-23810E3873D6}"/>
          </ac:picMkLst>
        </pc:picChg>
        <pc:picChg chg="add mod">
          <ac:chgData name="Adrian Blaser" userId="d25b3806177abc24" providerId="LiveId" clId="{D5287B6C-7B39-4494-A28E-48EFB376A089}" dt="2025-01-05T17:10:37.648" v="1144" actId="1076"/>
          <ac:picMkLst>
            <pc:docMk/>
            <pc:sldMk cId="4166502617" sldId="456"/>
            <ac:picMk id="15" creationId="{2F463ECA-BE26-6ECB-852F-04EFF54E5789}"/>
          </ac:picMkLst>
        </pc:picChg>
        <pc:picChg chg="add mod">
          <ac:chgData name="Adrian Blaser" userId="d25b3806177abc24" providerId="LiveId" clId="{D5287B6C-7B39-4494-A28E-48EFB376A089}" dt="2025-01-05T17:11:00.944" v="1147" actId="1076"/>
          <ac:picMkLst>
            <pc:docMk/>
            <pc:sldMk cId="4166502617" sldId="456"/>
            <ac:picMk id="18" creationId="{341CB888-05C9-0000-F64D-B8939757ED51}"/>
          </ac:picMkLst>
        </pc:picChg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25938165" sldId="457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2099029749" sldId="458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341070761" sldId="459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1014294898" sldId="460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3542362905" sldId="461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3960801112" sldId="462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1878838986" sldId="463"/>
        </pc:sldMkLst>
      </pc:sldChg>
      <pc:sldChg chg="del">
        <pc:chgData name="Adrian Blaser" userId="d25b3806177abc24" providerId="LiveId" clId="{D5287B6C-7B39-4494-A28E-48EFB376A089}" dt="2025-01-05T17:24:56.240" v="1359" actId="47"/>
        <pc:sldMkLst>
          <pc:docMk/>
          <pc:sldMk cId="3186301981" sldId="464"/>
        </pc:sldMkLst>
      </pc:sldChg>
      <pc:sldChg chg="addSp delSp modSp add mod delAnim modAnim">
        <pc:chgData name="Adrian Blaser" userId="d25b3806177abc24" providerId="LiveId" clId="{D5287B6C-7B39-4494-A28E-48EFB376A089}" dt="2025-01-05T17:23:20.941" v="1357" actId="208"/>
        <pc:sldMkLst>
          <pc:docMk/>
          <pc:sldMk cId="2599996653" sldId="465"/>
        </pc:sldMkLst>
        <pc:spChg chg="add mod">
          <ac:chgData name="Adrian Blaser" userId="d25b3806177abc24" providerId="LiveId" clId="{D5287B6C-7B39-4494-A28E-48EFB376A089}" dt="2025-01-05T17:19:57.709" v="1323" actId="1076"/>
          <ac:spMkLst>
            <pc:docMk/>
            <pc:sldMk cId="2599996653" sldId="465"/>
            <ac:spMk id="11" creationId="{A6FCCCD2-F316-5F57-2A32-2C256959BE45}"/>
          </ac:spMkLst>
        </pc:spChg>
        <pc:spChg chg="mod">
          <ac:chgData name="Adrian Blaser" userId="d25b3806177abc24" providerId="LiveId" clId="{D5287B6C-7B39-4494-A28E-48EFB376A089}" dt="2025-01-05T17:19:41.270" v="1321" actId="1076"/>
          <ac:spMkLst>
            <pc:docMk/>
            <pc:sldMk cId="2599996653" sldId="465"/>
            <ac:spMk id="13" creationId="{CD24B403-626A-7DA2-6DA5-A58DD8EFDABC}"/>
          </ac:spMkLst>
        </pc:spChg>
        <pc:spChg chg="add mod">
          <ac:chgData name="Adrian Blaser" userId="d25b3806177abc24" providerId="LiveId" clId="{D5287B6C-7B39-4494-A28E-48EFB376A089}" dt="2025-01-05T17:20:21.573" v="1326" actId="1076"/>
          <ac:spMkLst>
            <pc:docMk/>
            <pc:sldMk cId="2599996653" sldId="465"/>
            <ac:spMk id="14" creationId="{AB0DD154-F6A0-04DD-A878-68D576595B4F}"/>
          </ac:spMkLst>
        </pc:spChg>
        <pc:spChg chg="add mod">
          <ac:chgData name="Adrian Blaser" userId="d25b3806177abc24" providerId="LiveId" clId="{D5287B6C-7B39-4494-A28E-48EFB376A089}" dt="2025-01-05T17:22:09.535" v="1343" actId="1076"/>
          <ac:spMkLst>
            <pc:docMk/>
            <pc:sldMk cId="2599996653" sldId="465"/>
            <ac:spMk id="17" creationId="{B4577856-32AA-B2BB-0496-C7692A2F5DAB}"/>
          </ac:spMkLst>
        </pc:spChg>
        <pc:spChg chg="mod">
          <ac:chgData name="Adrian Blaser" userId="d25b3806177abc24" providerId="LiveId" clId="{D5287B6C-7B39-4494-A28E-48EFB376A089}" dt="2025-01-05T17:21:03.686" v="1333" actId="1076"/>
          <ac:spMkLst>
            <pc:docMk/>
            <pc:sldMk cId="2599996653" sldId="465"/>
            <ac:spMk id="19" creationId="{9DBA750A-DE66-9DF1-06B2-DC2ADF1D3D32}"/>
          </ac:spMkLst>
        </pc:spChg>
        <pc:spChg chg="add mod">
          <ac:chgData name="Adrian Blaser" userId="d25b3806177abc24" providerId="LiveId" clId="{D5287B6C-7B39-4494-A28E-48EFB376A089}" dt="2025-01-05T17:20:41.670" v="1328" actId="571"/>
          <ac:spMkLst>
            <pc:docMk/>
            <pc:sldMk cId="2599996653" sldId="465"/>
            <ac:spMk id="20" creationId="{53A3C47A-022A-32A4-31F4-6C328753E835}"/>
          </ac:spMkLst>
        </pc:spChg>
        <pc:spChg chg="add mod">
          <ac:chgData name="Adrian Blaser" userId="d25b3806177abc24" providerId="LiveId" clId="{D5287B6C-7B39-4494-A28E-48EFB376A089}" dt="2025-01-05T17:21:06.480" v="1334" actId="1076"/>
          <ac:spMkLst>
            <pc:docMk/>
            <pc:sldMk cId="2599996653" sldId="465"/>
            <ac:spMk id="21" creationId="{524171E9-EE73-ED9D-95F1-48EA1CE7014E}"/>
          </ac:spMkLst>
        </pc:spChg>
        <pc:spChg chg="add mod">
          <ac:chgData name="Adrian Blaser" userId="d25b3806177abc24" providerId="LiveId" clId="{D5287B6C-7B39-4494-A28E-48EFB376A089}" dt="2025-01-05T17:21:16.805" v="1335" actId="571"/>
          <ac:spMkLst>
            <pc:docMk/>
            <pc:sldMk cId="2599996653" sldId="465"/>
            <ac:spMk id="23" creationId="{12B5DE8C-D80B-4529-5B5E-56B691672474}"/>
          </ac:spMkLst>
        </pc:spChg>
        <pc:picChg chg="add mod">
          <ac:chgData name="Adrian Blaser" userId="d25b3806177abc24" providerId="LiveId" clId="{D5287B6C-7B39-4494-A28E-48EFB376A089}" dt="2025-01-05T17:23:20.941" v="1357" actId="208"/>
          <ac:picMkLst>
            <pc:docMk/>
            <pc:sldMk cId="2599996653" sldId="465"/>
            <ac:picMk id="8" creationId="{258C8CD7-4375-BFD5-1371-20EEF7AE9B78}"/>
          </ac:picMkLst>
        </pc:picChg>
      </pc:sldChg>
      <pc:sldChg chg="addSp delSp modSp add mod delAnim modAnim">
        <pc:chgData name="Adrian Blaser" userId="d25b3806177abc24" providerId="LiveId" clId="{D5287B6C-7B39-4494-A28E-48EFB376A089}" dt="2025-01-06T13:32:28.328" v="1567"/>
        <pc:sldMkLst>
          <pc:docMk/>
          <pc:sldMk cId="1810034753" sldId="466"/>
        </pc:sldMkLst>
        <pc:spChg chg="add mod">
          <ac:chgData name="Adrian Blaser" userId="d25b3806177abc24" providerId="LiveId" clId="{D5287B6C-7B39-4494-A28E-48EFB376A089}" dt="2025-01-06T13:29:05.399" v="1521" actId="313"/>
          <ac:spMkLst>
            <pc:docMk/>
            <pc:sldMk cId="1810034753" sldId="466"/>
            <ac:spMk id="3" creationId="{2D0CBDAA-30CD-4C0B-CEC2-D1AA8193AC88}"/>
          </ac:spMkLst>
        </pc:spChg>
        <pc:spChg chg="mod">
          <ac:chgData name="Adrian Blaser" userId="d25b3806177abc24" providerId="LiveId" clId="{D5287B6C-7B39-4494-A28E-48EFB376A089}" dt="2025-01-06T13:07:50.063" v="1425" actId="20577"/>
          <ac:spMkLst>
            <pc:docMk/>
            <pc:sldMk cId="1810034753" sldId="466"/>
            <ac:spMk id="10" creationId="{3407CF1C-E7F8-48A2-CB30-807EB5FF82A3}"/>
          </ac:spMkLst>
        </pc:spChg>
        <pc:spChg chg="add mod">
          <ac:chgData name="Adrian Blaser" userId="d25b3806177abc24" providerId="LiveId" clId="{D5287B6C-7B39-4494-A28E-48EFB376A089}" dt="2025-01-06T13:31:52.125" v="1564" actId="1076"/>
          <ac:spMkLst>
            <pc:docMk/>
            <pc:sldMk cId="1810034753" sldId="466"/>
            <ac:spMk id="11" creationId="{703F223D-070E-8BE7-1C88-BDBD1DE4AC46}"/>
          </ac:spMkLst>
        </pc:spChg>
        <pc:spChg chg="add mod">
          <ac:chgData name="Adrian Blaser" userId="d25b3806177abc24" providerId="LiveId" clId="{D5287B6C-7B39-4494-A28E-48EFB376A089}" dt="2025-01-06T13:32:11.474" v="1566" actId="1076"/>
          <ac:spMkLst>
            <pc:docMk/>
            <pc:sldMk cId="1810034753" sldId="466"/>
            <ac:spMk id="12" creationId="{45218782-D676-CB82-7E4F-532C6460F3B5}"/>
          </ac:spMkLst>
        </pc:spChg>
        <pc:picChg chg="add mod">
          <ac:chgData name="Adrian Blaser" userId="d25b3806177abc24" providerId="LiveId" clId="{D5287B6C-7B39-4494-A28E-48EFB376A089}" dt="2025-01-06T13:31:04.722" v="1531" actId="208"/>
          <ac:picMkLst>
            <pc:docMk/>
            <pc:sldMk cId="1810034753" sldId="466"/>
            <ac:picMk id="6" creationId="{0F3A84D3-65D4-764C-B6C5-B26E2C433154}"/>
          </ac:picMkLst>
        </pc:picChg>
        <pc:picChg chg="add mod ord">
          <ac:chgData name="Adrian Blaser" userId="d25b3806177abc24" providerId="LiveId" clId="{D5287B6C-7B39-4494-A28E-48EFB376A089}" dt="2025-01-06T13:30:58.658" v="1530" actId="171"/>
          <ac:picMkLst>
            <pc:docMk/>
            <pc:sldMk cId="1810034753" sldId="466"/>
            <ac:picMk id="8" creationId="{26CEC189-DFC8-A7D9-ADFD-F0D1A9F16A56}"/>
          </ac:picMkLst>
        </pc:picChg>
      </pc:sldChg>
      <pc:sldChg chg="addSp delSp modSp add mod addAnim delAnim modAnim modNotesTx">
        <pc:chgData name="Adrian Blaser" userId="d25b3806177abc24" providerId="LiveId" clId="{D5287B6C-7B39-4494-A28E-48EFB376A089}" dt="2025-01-09T14:03:59.774" v="4519" actId="1076"/>
        <pc:sldMkLst>
          <pc:docMk/>
          <pc:sldMk cId="91844637" sldId="467"/>
        </pc:sldMkLst>
        <pc:spChg chg="mod">
          <ac:chgData name="Adrian Blaser" userId="d25b3806177abc24" providerId="LiveId" clId="{D5287B6C-7B39-4494-A28E-48EFB376A089}" dt="2025-01-06T13:38:43.063" v="1616" actId="20577"/>
          <ac:spMkLst>
            <pc:docMk/>
            <pc:sldMk cId="91844637" sldId="467"/>
            <ac:spMk id="2" creationId="{C57D3896-6EDB-D2A3-8604-925B6879E499}"/>
          </ac:spMkLst>
        </pc:spChg>
        <pc:spChg chg="mod">
          <ac:chgData name="Adrian Blaser" userId="d25b3806177abc24" providerId="LiveId" clId="{D5287B6C-7B39-4494-A28E-48EFB376A089}" dt="2025-01-06T13:40:53.787" v="1764" actId="1076"/>
          <ac:spMkLst>
            <pc:docMk/>
            <pc:sldMk cId="91844637" sldId="467"/>
            <ac:spMk id="3" creationId="{2D0CBDAA-30CD-4C0B-CEC2-D1AA8193AC88}"/>
          </ac:spMkLst>
        </pc:spChg>
        <pc:spChg chg="add mod">
          <ac:chgData name="Adrian Blaser" userId="d25b3806177abc24" providerId="LiveId" clId="{D5287B6C-7B39-4494-A28E-48EFB376A089}" dt="2025-01-06T13:41:17.981" v="1786" actId="20577"/>
          <ac:spMkLst>
            <pc:docMk/>
            <pc:sldMk cId="91844637" sldId="467"/>
            <ac:spMk id="9" creationId="{44D40105-C8E7-CE43-0F99-F33B9C9E6CC8}"/>
          </ac:spMkLst>
        </pc:spChg>
        <pc:spChg chg="mod">
          <ac:chgData name="Adrian Blaser" userId="d25b3806177abc24" providerId="LiveId" clId="{D5287B6C-7B39-4494-A28E-48EFB376A089}" dt="2025-01-06T16:03:27.513" v="1973" actId="207"/>
          <ac:spMkLst>
            <pc:docMk/>
            <pc:sldMk cId="91844637" sldId="467"/>
            <ac:spMk id="10" creationId="{3407CF1C-E7F8-48A2-CB30-807EB5FF82A3}"/>
          </ac:spMkLst>
        </pc:spChg>
        <pc:spChg chg="mod">
          <ac:chgData name="Adrian Blaser" userId="d25b3806177abc24" providerId="LiveId" clId="{D5287B6C-7B39-4494-A28E-48EFB376A089}" dt="2025-01-06T13:42:58.174" v="1867" actId="1076"/>
          <ac:spMkLst>
            <pc:docMk/>
            <pc:sldMk cId="91844637" sldId="467"/>
            <ac:spMk id="11" creationId="{703F223D-070E-8BE7-1C88-BDBD1DE4AC46}"/>
          </ac:spMkLst>
        </pc:spChg>
        <pc:spChg chg="mod">
          <ac:chgData name="Adrian Blaser" userId="d25b3806177abc24" providerId="LiveId" clId="{D5287B6C-7B39-4494-A28E-48EFB376A089}" dt="2025-01-06T13:48:29.337" v="1950" actId="1076"/>
          <ac:spMkLst>
            <pc:docMk/>
            <pc:sldMk cId="91844637" sldId="467"/>
            <ac:spMk id="12" creationId="{45218782-D676-CB82-7E4F-532C6460F3B5}"/>
          </ac:spMkLst>
        </pc:spChg>
        <pc:spChg chg="add del mod">
          <ac:chgData name="Adrian Blaser" userId="d25b3806177abc24" providerId="LiveId" clId="{D5287B6C-7B39-4494-A28E-48EFB376A089}" dt="2025-01-09T14:03:59.774" v="4519" actId="1076"/>
          <ac:spMkLst>
            <pc:docMk/>
            <pc:sldMk cId="91844637" sldId="467"/>
            <ac:spMk id="13" creationId="{0A175A46-1C06-65D2-F242-DF8ABA378AE9}"/>
          </ac:spMkLst>
        </pc:spChg>
        <pc:spChg chg="add mod">
          <ac:chgData name="Adrian Blaser" userId="d25b3806177abc24" providerId="LiveId" clId="{D5287B6C-7B39-4494-A28E-48EFB376A089}" dt="2025-01-06T13:42:53.113" v="1866" actId="1076"/>
          <ac:spMkLst>
            <pc:docMk/>
            <pc:sldMk cId="91844637" sldId="467"/>
            <ac:spMk id="14" creationId="{7ECE9FFA-6E88-D4D3-0126-CA0C2FA098EB}"/>
          </ac:spMkLst>
        </pc:spChg>
        <pc:spChg chg="add mod">
          <ac:chgData name="Adrian Blaser" userId="d25b3806177abc24" providerId="LiveId" clId="{D5287B6C-7B39-4494-A28E-48EFB376A089}" dt="2025-01-06T13:42:18.681" v="1843" actId="571"/>
          <ac:spMkLst>
            <pc:docMk/>
            <pc:sldMk cId="91844637" sldId="467"/>
            <ac:spMk id="15" creationId="{1BFBF925-C250-3FC4-9EC2-D7AC276CA29A}"/>
          </ac:spMkLst>
        </pc:spChg>
        <pc:spChg chg="add mod">
          <ac:chgData name="Adrian Blaser" userId="d25b3806177abc24" providerId="LiveId" clId="{D5287B6C-7B39-4494-A28E-48EFB376A089}" dt="2025-01-06T13:48:33.200" v="1951" actId="1076"/>
          <ac:spMkLst>
            <pc:docMk/>
            <pc:sldMk cId="91844637" sldId="467"/>
            <ac:spMk id="16" creationId="{D80DEA37-4E06-D7D0-65C2-A8690B1D1864}"/>
          </ac:spMkLst>
        </pc:spChg>
        <pc:spChg chg="add mod">
          <ac:chgData name="Adrian Blaser" userId="d25b3806177abc24" providerId="LiveId" clId="{D5287B6C-7B39-4494-A28E-48EFB376A089}" dt="2025-01-06T13:44:21.486" v="1902" actId="14100"/>
          <ac:spMkLst>
            <pc:docMk/>
            <pc:sldMk cId="91844637" sldId="467"/>
            <ac:spMk id="17" creationId="{535BBDB5-CDA5-17FA-C4B1-E83EDF0E73D9}"/>
          </ac:spMkLst>
        </pc:spChg>
        <pc:spChg chg="add mod">
          <ac:chgData name="Adrian Blaser" userId="d25b3806177abc24" providerId="LiveId" clId="{D5287B6C-7B39-4494-A28E-48EFB376A089}" dt="2025-01-06T13:44:55.179" v="1919" actId="1076"/>
          <ac:spMkLst>
            <pc:docMk/>
            <pc:sldMk cId="91844637" sldId="467"/>
            <ac:spMk id="18" creationId="{6B394E1F-A8A8-35FE-37F5-A36B06B3E093}"/>
          </ac:spMkLst>
        </pc:spChg>
        <pc:spChg chg="add mod">
          <ac:chgData name="Adrian Blaser" userId="d25b3806177abc24" providerId="LiveId" clId="{D5287B6C-7B39-4494-A28E-48EFB376A089}" dt="2025-01-06T16:14:55.522" v="2768" actId="20577"/>
          <ac:spMkLst>
            <pc:docMk/>
            <pc:sldMk cId="91844637" sldId="467"/>
            <ac:spMk id="19" creationId="{792C9041-E32F-CAB3-7929-67D2BAFFC35F}"/>
          </ac:spMkLst>
        </pc:spChg>
        <pc:spChg chg="add mod">
          <ac:chgData name="Adrian Blaser" userId="d25b3806177abc24" providerId="LiveId" clId="{D5287B6C-7B39-4494-A28E-48EFB376A089}" dt="2025-01-06T13:44:59.828" v="1920" actId="571"/>
          <ac:spMkLst>
            <pc:docMk/>
            <pc:sldMk cId="91844637" sldId="467"/>
            <ac:spMk id="20" creationId="{24B224D7-898F-98C9-08E6-46AF41CAC637}"/>
          </ac:spMkLst>
        </pc:spChg>
        <pc:picChg chg="add mod">
          <ac:chgData name="Adrian Blaser" userId="d25b3806177abc24" providerId="LiveId" clId="{D5287B6C-7B39-4494-A28E-48EFB376A089}" dt="2025-01-09T14:03:49.236" v="4518" actId="1076"/>
          <ac:picMkLst>
            <pc:docMk/>
            <pc:sldMk cId="91844637" sldId="467"/>
            <ac:picMk id="7" creationId="{FB911F85-39BE-B1BD-7622-424D3C8974A0}"/>
          </ac:picMkLst>
        </pc:picChg>
      </pc:sldChg>
      <pc:sldChg chg="addSp delSp modSp new mod modAnim">
        <pc:chgData name="Adrian Blaser" userId="d25b3806177abc24" providerId="LiveId" clId="{D5287B6C-7B39-4494-A28E-48EFB376A089}" dt="2025-01-06T17:18:24.019" v="3487" actId="208"/>
        <pc:sldMkLst>
          <pc:docMk/>
          <pc:sldMk cId="1557084922" sldId="468"/>
        </pc:sldMkLst>
        <pc:spChg chg="mod">
          <ac:chgData name="Adrian Blaser" userId="d25b3806177abc24" providerId="LiveId" clId="{D5287B6C-7B39-4494-A28E-48EFB376A089}" dt="2025-01-06T16:25:22.677" v="3042" actId="20577"/>
          <ac:spMkLst>
            <pc:docMk/>
            <pc:sldMk cId="1557084922" sldId="468"/>
            <ac:spMk id="2" creationId="{AA9CA32C-262D-B5FB-2D55-8A824C3E95CB}"/>
          </ac:spMkLst>
        </pc:spChg>
        <pc:spChg chg="add mod">
          <ac:chgData name="Adrian Blaser" userId="d25b3806177abc24" providerId="LiveId" clId="{D5287B6C-7B39-4494-A28E-48EFB376A089}" dt="2025-01-06T16:45:49.370" v="3273" actId="20577"/>
          <ac:spMkLst>
            <pc:docMk/>
            <pc:sldMk cId="1557084922" sldId="468"/>
            <ac:spMk id="7" creationId="{290A4AE6-4E0F-5E7E-3EEF-A7D21EA414BC}"/>
          </ac:spMkLst>
        </pc:spChg>
        <pc:spChg chg="add mod">
          <ac:chgData name="Adrian Blaser" userId="d25b3806177abc24" providerId="LiveId" clId="{D5287B6C-7B39-4494-A28E-48EFB376A089}" dt="2025-01-06T16:46:24.347" v="3275" actId="313"/>
          <ac:spMkLst>
            <pc:docMk/>
            <pc:sldMk cId="1557084922" sldId="468"/>
            <ac:spMk id="13" creationId="{A230E045-BB42-E91C-7321-A2D149152321}"/>
          </ac:spMkLst>
        </pc:spChg>
        <pc:picChg chg="add mod ord">
          <ac:chgData name="Adrian Blaser" userId="d25b3806177abc24" providerId="LiveId" clId="{D5287B6C-7B39-4494-A28E-48EFB376A089}" dt="2025-01-06T17:18:24.019" v="3487" actId="208"/>
          <ac:picMkLst>
            <pc:docMk/>
            <pc:sldMk cId="1557084922" sldId="468"/>
            <ac:picMk id="6" creationId="{B3B111D2-30DF-0ED9-482D-7D3F56652EFB}"/>
          </ac:picMkLst>
        </pc:picChg>
        <pc:picChg chg="add mod ord">
          <ac:chgData name="Adrian Blaser" userId="d25b3806177abc24" providerId="LiveId" clId="{D5287B6C-7B39-4494-A28E-48EFB376A089}" dt="2025-01-06T16:39:40.144" v="3230" actId="171"/>
          <ac:picMkLst>
            <pc:docMk/>
            <pc:sldMk cId="1557084922" sldId="468"/>
            <ac:picMk id="8" creationId="{D9B45A28-031A-49D5-EBC0-4C89AEACD815}"/>
          </ac:picMkLst>
        </pc:picChg>
        <pc:picChg chg="add mod">
          <ac:chgData name="Adrian Blaser" userId="d25b3806177abc24" providerId="LiveId" clId="{D5287B6C-7B39-4494-A28E-48EFB376A089}" dt="2025-01-06T16:41:24.142" v="3239" actId="1076"/>
          <ac:picMkLst>
            <pc:docMk/>
            <pc:sldMk cId="1557084922" sldId="468"/>
            <ac:picMk id="10" creationId="{DD18632A-4C5B-D74A-CAA5-1083ECDFCF26}"/>
          </ac:picMkLst>
        </pc:picChg>
        <pc:picChg chg="add mod">
          <ac:chgData name="Adrian Blaser" userId="d25b3806177abc24" providerId="LiveId" clId="{D5287B6C-7B39-4494-A28E-48EFB376A089}" dt="2025-01-06T16:42:23.172" v="3245" actId="1076"/>
          <ac:picMkLst>
            <pc:docMk/>
            <pc:sldMk cId="1557084922" sldId="468"/>
            <ac:picMk id="12" creationId="{79AF4896-426B-BF63-F690-9F9C7E5B80FC}"/>
          </ac:picMkLst>
        </pc:picChg>
      </pc:sldChg>
      <pc:sldChg chg="addSp delSp modSp new mod">
        <pc:chgData name="Adrian Blaser" userId="d25b3806177abc24" providerId="LiveId" clId="{D5287B6C-7B39-4494-A28E-48EFB376A089}" dt="2025-01-06T16:37:40.922" v="3225" actId="1076"/>
        <pc:sldMkLst>
          <pc:docMk/>
          <pc:sldMk cId="3628470815" sldId="469"/>
        </pc:sldMkLst>
        <pc:spChg chg="mod">
          <ac:chgData name="Adrian Blaser" userId="d25b3806177abc24" providerId="LiveId" clId="{D5287B6C-7B39-4494-A28E-48EFB376A089}" dt="2025-01-06T16:35:06.260" v="3187" actId="20577"/>
          <ac:spMkLst>
            <pc:docMk/>
            <pc:sldMk cId="3628470815" sldId="469"/>
            <ac:spMk id="2" creationId="{DF0C5F39-3254-0962-FB5B-E27DC296D3B7}"/>
          </ac:spMkLst>
        </pc:spChg>
        <pc:spChg chg="add mod">
          <ac:chgData name="Adrian Blaser" userId="d25b3806177abc24" providerId="LiveId" clId="{D5287B6C-7B39-4494-A28E-48EFB376A089}" dt="2025-01-06T16:37:25.022" v="3221" actId="20577"/>
          <ac:spMkLst>
            <pc:docMk/>
            <pc:sldMk cId="3628470815" sldId="469"/>
            <ac:spMk id="7" creationId="{EFA46BAB-2869-1E3D-5304-8F3ECD575AB7}"/>
          </ac:spMkLst>
        </pc:spChg>
        <pc:picChg chg="add mod ord">
          <ac:chgData name="Adrian Blaser" userId="d25b3806177abc24" providerId="LiveId" clId="{D5287B6C-7B39-4494-A28E-48EFB376A089}" dt="2025-01-06T16:28:22.505" v="3048" actId="208"/>
          <ac:picMkLst>
            <pc:docMk/>
            <pc:sldMk cId="3628470815" sldId="469"/>
            <ac:picMk id="6" creationId="{B7190383-CD20-8EBD-11DD-9D82CA85861C}"/>
          </ac:picMkLst>
        </pc:picChg>
        <pc:picChg chg="add mod">
          <ac:chgData name="Adrian Blaser" userId="d25b3806177abc24" providerId="LiveId" clId="{D5287B6C-7B39-4494-A28E-48EFB376A089}" dt="2025-01-06T16:37:35.050" v="3224" actId="1076"/>
          <ac:picMkLst>
            <pc:docMk/>
            <pc:sldMk cId="3628470815" sldId="469"/>
            <ac:picMk id="9" creationId="{96AB961D-FA6D-EBEE-3EEC-12D0ACAA805C}"/>
          </ac:picMkLst>
        </pc:picChg>
        <pc:picChg chg="add mod">
          <ac:chgData name="Adrian Blaser" userId="d25b3806177abc24" providerId="LiveId" clId="{D5287B6C-7B39-4494-A28E-48EFB376A089}" dt="2025-01-06T16:37:29.108" v="3222" actId="1076"/>
          <ac:picMkLst>
            <pc:docMk/>
            <pc:sldMk cId="3628470815" sldId="469"/>
            <ac:picMk id="11" creationId="{BC91522E-C283-5A33-6C42-8728590F9BEE}"/>
          </ac:picMkLst>
        </pc:picChg>
        <pc:picChg chg="add mod">
          <ac:chgData name="Adrian Blaser" userId="d25b3806177abc24" providerId="LiveId" clId="{D5287B6C-7B39-4494-A28E-48EFB376A089}" dt="2025-01-06T16:37:40.922" v="3225" actId="1076"/>
          <ac:picMkLst>
            <pc:docMk/>
            <pc:sldMk cId="3628470815" sldId="469"/>
            <ac:picMk id="13" creationId="{EAC42631-D939-91CE-AB3C-D06AD5F64743}"/>
          </ac:picMkLst>
        </pc:picChg>
      </pc:sldChg>
      <pc:sldChg chg="addSp delSp modSp new mod">
        <pc:chgData name="Adrian Blaser" userId="d25b3806177abc24" providerId="LiveId" clId="{D5287B6C-7B39-4494-A28E-48EFB376A089}" dt="2025-01-07T13:48:41.690" v="4515" actId="20577"/>
        <pc:sldMkLst>
          <pc:docMk/>
          <pc:sldMk cId="109776842" sldId="470"/>
        </pc:sldMkLst>
        <pc:spChg chg="mod">
          <ac:chgData name="Adrian Blaser" userId="d25b3806177abc24" providerId="LiveId" clId="{D5287B6C-7B39-4494-A28E-48EFB376A089}" dt="2025-01-07T13:48:41.690" v="4515" actId="20577"/>
          <ac:spMkLst>
            <pc:docMk/>
            <pc:sldMk cId="109776842" sldId="470"/>
            <ac:spMk id="2" creationId="{0CEA4A2D-461A-4366-BBC6-54B49691EBD4}"/>
          </ac:spMkLst>
        </pc:spChg>
        <pc:spChg chg="mod">
          <ac:chgData name="Adrian Blaser" userId="d25b3806177abc24" providerId="LiveId" clId="{D5287B6C-7B39-4494-A28E-48EFB376A089}" dt="2025-01-07T13:47:08.565" v="4511" actId="255"/>
          <ac:spMkLst>
            <pc:docMk/>
            <pc:sldMk cId="109776842" sldId="470"/>
            <ac:spMk id="3" creationId="{4AFB1CF6-6091-4F33-6786-ED5B9F13F24A}"/>
          </ac:spMkLst>
        </pc:spChg>
        <pc:picChg chg="add mod">
          <ac:chgData name="Adrian Blaser" userId="d25b3806177abc24" providerId="LiveId" clId="{D5287B6C-7B39-4494-A28E-48EFB376A089}" dt="2025-01-07T13:48:12.990" v="4514" actId="1076"/>
          <ac:picMkLst>
            <pc:docMk/>
            <pc:sldMk cId="109776842" sldId="470"/>
            <ac:picMk id="9" creationId="{C806CA6C-0322-1162-AFDE-0976ED18F27E}"/>
          </ac:picMkLst>
        </pc:picChg>
        <pc:picChg chg="add mod">
          <ac:chgData name="Adrian Blaser" userId="d25b3806177abc24" providerId="LiveId" clId="{D5287B6C-7B39-4494-A28E-48EFB376A089}" dt="2025-01-07T13:46:44.055" v="4510" actId="208"/>
          <ac:picMkLst>
            <pc:docMk/>
            <pc:sldMk cId="109776842" sldId="470"/>
            <ac:picMk id="1026" creationId="{EB8A2B09-462F-4678-1F76-998C97DCA4BB}"/>
          </ac:picMkLst>
        </pc:picChg>
      </pc:sldChg>
      <pc:sldChg chg="addSp delSp modSp add mod delAnim modAnim">
        <pc:chgData name="Adrian Blaser" userId="d25b3806177abc24" providerId="LiveId" clId="{D5287B6C-7B39-4494-A28E-48EFB376A089}" dt="2025-01-06T17:18:13.781" v="3486" actId="1076"/>
        <pc:sldMkLst>
          <pc:docMk/>
          <pc:sldMk cId="2524626895" sldId="471"/>
        </pc:sldMkLst>
        <pc:spChg chg="mod">
          <ac:chgData name="Adrian Blaser" userId="d25b3806177abc24" providerId="LiveId" clId="{D5287B6C-7B39-4494-A28E-48EFB376A089}" dt="2025-01-06T16:46:54.750" v="3296" actId="20577"/>
          <ac:spMkLst>
            <pc:docMk/>
            <pc:sldMk cId="2524626895" sldId="471"/>
            <ac:spMk id="2" creationId="{AA9CA32C-262D-B5FB-2D55-8A824C3E95CB}"/>
          </ac:spMkLst>
        </pc:spChg>
        <pc:spChg chg="mod">
          <ac:chgData name="Adrian Blaser" userId="d25b3806177abc24" providerId="LiveId" clId="{D5287B6C-7B39-4494-A28E-48EFB376A089}" dt="2025-01-06T16:50:06.440" v="3393" actId="1076"/>
          <ac:spMkLst>
            <pc:docMk/>
            <pc:sldMk cId="2524626895" sldId="471"/>
            <ac:spMk id="7" creationId="{290A4AE6-4E0F-5E7E-3EEF-A7D21EA414BC}"/>
          </ac:spMkLst>
        </pc:spChg>
        <pc:spChg chg="mod">
          <ac:chgData name="Adrian Blaser" userId="d25b3806177abc24" providerId="LiveId" clId="{D5287B6C-7B39-4494-A28E-48EFB376A089}" dt="2025-01-06T16:47:03.889" v="3303" actId="20577"/>
          <ac:spMkLst>
            <pc:docMk/>
            <pc:sldMk cId="2524626895" sldId="471"/>
            <ac:spMk id="13" creationId="{A230E045-BB42-E91C-7321-A2D149152321}"/>
          </ac:spMkLst>
        </pc:spChg>
        <pc:spChg chg="add mod">
          <ac:chgData name="Adrian Blaser" userId="d25b3806177abc24" providerId="LiveId" clId="{D5287B6C-7B39-4494-A28E-48EFB376A089}" dt="2025-01-06T17:06:32.332" v="3477" actId="1076"/>
          <ac:spMkLst>
            <pc:docMk/>
            <pc:sldMk cId="2524626895" sldId="471"/>
            <ac:spMk id="22" creationId="{5C7527D6-780A-E70E-7D66-4DAA78A43B27}"/>
          </ac:spMkLst>
        </pc:spChg>
        <pc:picChg chg="add mod">
          <ac:chgData name="Adrian Blaser" userId="d25b3806177abc24" providerId="LiveId" clId="{D5287B6C-7B39-4494-A28E-48EFB376A089}" dt="2025-01-06T17:06:45.356" v="3480" actId="208"/>
          <ac:picMkLst>
            <pc:docMk/>
            <pc:sldMk cId="2524626895" sldId="471"/>
            <ac:picMk id="5" creationId="{B38E70D5-0715-4D23-C547-73661C2E6776}"/>
          </ac:picMkLst>
        </pc:picChg>
        <pc:picChg chg="add mod">
          <ac:chgData name="Adrian Blaser" userId="d25b3806177abc24" providerId="LiveId" clId="{D5287B6C-7B39-4494-A28E-48EFB376A089}" dt="2025-01-06T16:49:27.359" v="3316" actId="1076"/>
          <ac:picMkLst>
            <pc:docMk/>
            <pc:sldMk cId="2524626895" sldId="471"/>
            <ac:picMk id="11" creationId="{2AC813D7-D774-7460-8D7D-D7FE1427D638}"/>
          </ac:picMkLst>
        </pc:picChg>
        <pc:picChg chg="add mod">
          <ac:chgData name="Adrian Blaser" userId="d25b3806177abc24" providerId="LiveId" clId="{D5287B6C-7B39-4494-A28E-48EFB376A089}" dt="2025-01-06T17:18:13.781" v="3486" actId="1076"/>
          <ac:picMkLst>
            <pc:docMk/>
            <pc:sldMk cId="2524626895" sldId="471"/>
            <ac:picMk id="17" creationId="{6810BF12-1961-FE83-07AA-F178E178D8BC}"/>
          </ac:picMkLst>
        </pc:picChg>
        <pc:picChg chg="add mod">
          <ac:chgData name="Adrian Blaser" userId="d25b3806177abc24" providerId="LiveId" clId="{D5287B6C-7B39-4494-A28E-48EFB376A089}" dt="2025-01-06T17:03:23.051" v="3403" actId="1076"/>
          <ac:picMkLst>
            <pc:docMk/>
            <pc:sldMk cId="2524626895" sldId="471"/>
            <ac:picMk id="19" creationId="{C7DF001E-7E91-2893-EE8E-4B10A3E4A1CE}"/>
          </ac:picMkLst>
        </pc:picChg>
      </pc:sldChg>
      <pc:sldChg chg="modSp add mod modAnim modNotesTx">
        <pc:chgData name="Adrian Blaser" userId="d25b3806177abc24" providerId="LiveId" clId="{D5287B6C-7B39-4494-A28E-48EFB376A089}" dt="2025-01-07T12:53:20.378" v="4201" actId="20577"/>
        <pc:sldMkLst>
          <pc:docMk/>
          <pc:sldMk cId="2482927460" sldId="472"/>
        </pc:sldMkLst>
        <pc:spChg chg="mod">
          <ac:chgData name="Adrian Blaser" userId="d25b3806177abc24" providerId="LiveId" clId="{D5287B6C-7B39-4494-A28E-48EFB376A089}" dt="2025-01-07T12:45:52.686" v="3811" actId="2710"/>
          <ac:spMkLst>
            <pc:docMk/>
            <pc:sldMk cId="2482927460" sldId="472"/>
            <ac:spMk id="3" creationId="{4AFB1CF6-6091-4F33-6786-ED5B9F13F24A}"/>
          </ac:spMkLst>
        </pc:spChg>
        <pc:picChg chg="mod">
          <ac:chgData name="Adrian Blaser" userId="d25b3806177abc24" providerId="LiveId" clId="{D5287B6C-7B39-4494-A28E-48EFB376A089}" dt="2025-01-07T12:40:47.769" v="3680" actId="1076"/>
          <ac:picMkLst>
            <pc:docMk/>
            <pc:sldMk cId="2482927460" sldId="472"/>
            <ac:picMk id="6" creationId="{82852E09-34AF-7DDB-0022-E03C43AA822E}"/>
          </ac:picMkLst>
        </pc:picChg>
      </pc:sldChg>
      <pc:sldChg chg="addSp delSp modSp add mod modAnim">
        <pc:chgData name="Adrian Blaser" userId="d25b3806177abc24" providerId="LiveId" clId="{D5287B6C-7B39-4494-A28E-48EFB376A089}" dt="2025-01-07T13:40:02.737" v="4485" actId="20577"/>
        <pc:sldMkLst>
          <pc:docMk/>
          <pc:sldMk cId="1109707988" sldId="473"/>
        </pc:sldMkLst>
        <pc:spChg chg="mod">
          <ac:chgData name="Adrian Blaser" userId="d25b3806177abc24" providerId="LiveId" clId="{D5287B6C-7B39-4494-A28E-48EFB376A089}" dt="2025-01-07T12:55:18.854" v="4219" actId="14100"/>
          <ac:spMkLst>
            <pc:docMk/>
            <pc:sldMk cId="1109707988" sldId="473"/>
            <ac:spMk id="2" creationId="{0CEA4A2D-461A-4366-BBC6-54B49691EBD4}"/>
          </ac:spMkLst>
        </pc:spChg>
        <pc:spChg chg="mod">
          <ac:chgData name="Adrian Blaser" userId="d25b3806177abc24" providerId="LiveId" clId="{D5287B6C-7B39-4494-A28E-48EFB376A089}" dt="2025-01-07T13:40:02.737" v="4485" actId="20577"/>
          <ac:spMkLst>
            <pc:docMk/>
            <pc:sldMk cId="1109707988" sldId="473"/>
            <ac:spMk id="3" creationId="{4AFB1CF6-6091-4F33-6786-ED5B9F13F24A}"/>
          </ac:spMkLst>
        </pc:spChg>
        <pc:picChg chg="add mod">
          <ac:chgData name="Adrian Blaser" userId="d25b3806177abc24" providerId="LiveId" clId="{D5287B6C-7B39-4494-A28E-48EFB376A089}" dt="2025-01-07T13:25:04.522" v="4374" actId="1076"/>
          <ac:picMkLst>
            <pc:docMk/>
            <pc:sldMk cId="1109707988" sldId="473"/>
            <ac:picMk id="7" creationId="{2E722AE6-2707-879D-DBFE-26758AD12AA3}"/>
          </ac:picMkLst>
        </pc:picChg>
        <pc:picChg chg="add mod">
          <ac:chgData name="Adrian Blaser" userId="d25b3806177abc24" providerId="LiveId" clId="{D5287B6C-7B39-4494-A28E-48EFB376A089}" dt="2025-01-07T13:36:58.792" v="4473" actId="1076"/>
          <ac:picMkLst>
            <pc:docMk/>
            <pc:sldMk cId="1109707988" sldId="473"/>
            <ac:picMk id="9" creationId="{2450EF83-B52E-CAD5-970E-EE0BDA1014C6}"/>
          </ac:picMkLst>
        </pc:picChg>
        <pc:picChg chg="add mod">
          <ac:chgData name="Adrian Blaser" userId="d25b3806177abc24" providerId="LiveId" clId="{D5287B6C-7B39-4494-A28E-48EFB376A089}" dt="2025-01-07T13:37:25.964" v="4475" actId="1076"/>
          <ac:picMkLst>
            <pc:docMk/>
            <pc:sldMk cId="1109707988" sldId="473"/>
            <ac:picMk id="11" creationId="{EA3195DF-3A2A-562D-0107-757D970ECB15}"/>
          </ac:picMkLst>
        </pc:picChg>
        <pc:picChg chg="add mod">
          <ac:chgData name="Adrian Blaser" userId="d25b3806177abc24" providerId="LiveId" clId="{D5287B6C-7B39-4494-A28E-48EFB376A089}" dt="2025-01-07T13:37:49.477" v="4478" actId="1076"/>
          <ac:picMkLst>
            <pc:docMk/>
            <pc:sldMk cId="1109707988" sldId="473"/>
            <ac:picMk id="13" creationId="{C517B8AC-72DC-B3FC-65F8-BADA27A5A52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3444" y="256756"/>
            <a:ext cx="4472497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300"/>
            </a:lvl1pPr>
          </a:lstStyle>
          <a:p>
            <a:r>
              <a:rPr lang="de-CH" sz="10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318491" y="256756"/>
            <a:ext cx="1287365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300"/>
            </a:lvl1pPr>
          </a:lstStyle>
          <a:p>
            <a:fld id="{EEC665CA-D682-48EC-95D2-126FD6449D65}" type="datetime1">
              <a:rPr lang="de-CH" sz="1000"/>
              <a:t>09.01.2025</a:t>
            </a:fld>
            <a:endParaRPr lang="de-CH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93444" y="9501652"/>
            <a:ext cx="4472497" cy="3708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/>
            </a:lvl1pPr>
          </a:lstStyle>
          <a:p>
            <a:r>
              <a:rPr lang="de-CH" sz="10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318491" y="9501654"/>
            <a:ext cx="1287365" cy="3708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00"/>
            </a:lvl1pPr>
          </a:lstStyle>
          <a:p>
            <a:fld id="{2CEDAA2C-602C-494B-9BFF-F0D7FF14E319}" type="slidenum">
              <a:rPr lang="de-CH" sz="1000"/>
              <a:t>‹Nr.›</a:t>
            </a:fld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66738" y="1395413"/>
            <a:ext cx="6223000" cy="3500437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802521" y="10033690"/>
            <a:ext cx="2308906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654869" y="10033690"/>
            <a:ext cx="901825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800637" y="5197903"/>
            <a:ext cx="5756056" cy="435220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378636" y="476628"/>
            <a:ext cx="2169032" cy="207873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A17AAF7D-4283-4014-80F4-26E915FEACF8}" type="datetime1">
              <a:rPr lang="de-CH" smtClean="0"/>
              <a:t>09.01.2025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91610" y="483525"/>
            <a:ext cx="3363399" cy="20097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00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45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969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010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542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man das Tracking startet, werden andere Touren nicht mehr angezeigt. Durch anklicken der Tour, welche den Sektor bildet, wird dieser Sektor und der aktuelle Track angezeigt.</a:t>
            </a:r>
          </a:p>
          <a:p>
            <a:endParaRPr lang="de-DE" dirty="0"/>
          </a:p>
          <a:p>
            <a:r>
              <a:rPr lang="de-DE" dirty="0"/>
              <a:t>Am Schluss muss man alle Touren anzeigen, damit der Sektor und der Track gleichzeitig angezeigt werden.</a:t>
            </a:r>
          </a:p>
          <a:p>
            <a:endParaRPr lang="de-DE" dirty="0"/>
          </a:p>
          <a:p>
            <a:r>
              <a:rPr lang="de-DE" dirty="0"/>
              <a:t>Es ist nicht möglich Markierungen und eine Tour gleichzeitig anzuzeigen.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14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79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33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3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47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5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80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848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2615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Neue Tour:  zeichnen, aufnehmen oder importieren einer neuen Tour.</a:t>
            </a:r>
          </a:p>
          <a:p>
            <a:r>
              <a:rPr lang="de-DE" dirty="0"/>
              <a:t>Liste aller Touren: alle gespeicherten Touren werden angezeigt.</a:t>
            </a:r>
          </a:p>
          <a:p>
            <a:r>
              <a:rPr lang="de-DE" dirty="0"/>
              <a:t>Alle anzeigen: Auf dieser Seite werden nur 3 Touren angezeigt. Mit dem Knopf „Alle anzeigen“ wird die ganze Liste angezeigt und gleichzeitig werden auch alle Touren auf der Karte gezeigt. </a:t>
            </a:r>
          </a:p>
          <a:p>
            <a:r>
              <a:rPr lang="de-DE" dirty="0"/>
              <a:t>Wenn nur 3 oder weniger Touren gespeichert sind, dann ist der Knopf „Alle anzeigen“ nicht sichtbar und es ist nicht möglich alle Touren auf der Karte zu zeigen.</a:t>
            </a:r>
          </a:p>
          <a:p>
            <a:r>
              <a:rPr lang="de-DE" dirty="0"/>
              <a:t>Markierungen: Anzeigen der gesetzten Markierungen als Liste und auch auf der Karte. Es ist nicht möglich, gleichzeitig Markierungen und Touren anzuzeigen.</a:t>
            </a:r>
          </a:p>
          <a:p>
            <a:r>
              <a:rPr lang="de-DE" dirty="0"/>
              <a:t>Offline-Karten: Für den Offline-Einsatz können Kartenausschnitte heruntergeladen und auf dem Handy gespeichert werden.</a:t>
            </a:r>
          </a:p>
          <a:p>
            <a:r>
              <a:rPr lang="de-DE" dirty="0"/>
              <a:t>Messen: Es werden Azimut und Distanz zwischen zwei Punkten angegeben.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35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0862" y="2060848"/>
            <a:ext cx="10081641" cy="147005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56107" y="4010535"/>
            <a:ext cx="10076395" cy="1146653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830D4A-AA03-45C6-9F63-6206EF7F683C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EA4AF1-B5E3-48EB-BFA9-8AFA550AD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8" y="523874"/>
            <a:ext cx="2988755" cy="86677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15AE6A-8511-4E6A-8872-EE52DA3A0EB3}"/>
              </a:ext>
            </a:extLst>
          </p:cNvPr>
          <p:cNvCxnSpPr>
            <a:cxnSpLocks/>
          </p:cNvCxnSpPr>
          <p:nvPr userDrawn="1"/>
        </p:nvCxnSpPr>
        <p:spPr>
          <a:xfrm>
            <a:off x="545726" y="3745450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A048F1DF-A4D7-40B6-A5A5-7B7FF2102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6" y="910396"/>
            <a:ext cx="3098051" cy="318328"/>
          </a:xfrm>
          <a:prstGeom prst="rect">
            <a:avLst/>
          </a:prstGeom>
        </p:spPr>
      </p:pic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9D2C1CE9-62AC-408C-85E7-7BF6F4F6FBC7}"/>
              </a:ext>
            </a:extLst>
          </p:cNvPr>
          <p:cNvSpPr/>
          <p:nvPr userDrawn="1"/>
        </p:nvSpPr>
        <p:spPr>
          <a:xfrm>
            <a:off x="6635416" y="2129208"/>
            <a:ext cx="5556584" cy="4728961"/>
          </a:xfrm>
          <a:custGeom>
            <a:avLst/>
            <a:gdLst>
              <a:gd name="connsiteX0" fmla="*/ 5228400 w 5556584"/>
              <a:gd name="connsiteY0" fmla="*/ 0 h 4728961"/>
              <a:gd name="connsiteX1" fmla="*/ 5556584 w 5556584"/>
              <a:gd name="connsiteY1" fmla="*/ 123075 h 4728961"/>
              <a:gd name="connsiteX2" fmla="*/ 5556584 w 5556584"/>
              <a:gd name="connsiteY2" fmla="*/ 4458245 h 4728961"/>
              <a:gd name="connsiteX3" fmla="*/ 5556584 w 5556584"/>
              <a:gd name="connsiteY3" fmla="*/ 4728961 h 4728961"/>
              <a:gd name="connsiteX4" fmla="*/ 0 w 5556584"/>
              <a:gd name="connsiteY4" fmla="*/ 4728961 h 4728961"/>
              <a:gd name="connsiteX5" fmla="*/ 0 w 5556584"/>
              <a:gd name="connsiteY5" fmla="*/ 4728885 h 4728961"/>
              <a:gd name="connsiteX6" fmla="*/ 540019 w 5556584"/>
              <a:gd name="connsiteY6" fmla="*/ 3509072 h 4728961"/>
              <a:gd name="connsiteX7" fmla="*/ 4658668 w 5556584"/>
              <a:gd name="connsiteY7" fmla="*/ 4179735 h 472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6584" h="4728961">
                <a:moveTo>
                  <a:pt x="5228400" y="0"/>
                </a:moveTo>
                <a:lnTo>
                  <a:pt x="5556584" y="123075"/>
                </a:lnTo>
                <a:lnTo>
                  <a:pt x="5556584" y="4458245"/>
                </a:lnTo>
                <a:lnTo>
                  <a:pt x="5556584" y="4728961"/>
                </a:lnTo>
                <a:lnTo>
                  <a:pt x="0" y="4728961"/>
                </a:lnTo>
                <a:lnTo>
                  <a:pt x="0" y="4728885"/>
                </a:lnTo>
                <a:lnTo>
                  <a:pt x="540019" y="3509072"/>
                </a:lnTo>
                <a:lnTo>
                  <a:pt x="4658668" y="41797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877D-6065-4CC0-924F-FA9DB7F2AA57}" type="datetime1">
              <a:rPr lang="de-CH" smtClean="0"/>
              <a:t>09.01.2025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1137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09.01.2025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407142"/>
            <a:ext cx="11087100" cy="5584081"/>
          </a:xfrm>
        </p:spPr>
        <p:txBody>
          <a:bodyPr/>
          <a:lstStyle>
            <a:lvl1pPr>
              <a:lnSpc>
                <a:spcPct val="96000"/>
              </a:lnSpc>
              <a:defRPr sz="5000" b="1" i="1">
                <a:solidFill>
                  <a:schemeClr val="bg1"/>
                </a:solidFill>
              </a:defRPr>
            </a:lvl1pPr>
            <a:lvl2pPr>
              <a:defRPr sz="5000" b="1" i="1">
                <a:solidFill>
                  <a:schemeClr val="bg1"/>
                </a:solidFill>
              </a:defRPr>
            </a:lvl2pPr>
            <a:lvl3pPr>
              <a:defRPr sz="5000" b="1" i="1">
                <a:solidFill>
                  <a:schemeClr val="bg1"/>
                </a:solidFill>
              </a:defRPr>
            </a:lvl3pPr>
            <a:lvl4pPr>
              <a:defRPr sz="5000" b="1" i="1">
                <a:solidFill>
                  <a:schemeClr val="bg1"/>
                </a:solidFill>
              </a:defRPr>
            </a:lvl4pPr>
            <a:lvl5pPr>
              <a:defRPr sz="5000"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/>
              <a:t>«Zitat hinzufügen»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396DE4-A250-4E84-94E3-AC08DA1EB309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42B344-64F5-498B-B275-CCB0E650D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5" y="6131529"/>
            <a:ext cx="613566" cy="422112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F2FA3E75-82FD-4895-8F83-CA7B5953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9496" y="6893463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FB4A76B-BC4C-40E5-85E2-2132AE8A7FE2}" type="datetime1">
              <a:rPr lang="de-CH" smtClean="0"/>
              <a:pPr/>
              <a:t>09.01.2025</a:t>
            </a:fld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9768134-E988-46F8-A34D-7742966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672" y="6893463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DDCC4F58-559C-4C4A-87BF-D44923FD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8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43538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09.01.2025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1BF39114-4E07-43D2-8FD3-2D71F56CBA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590" y="2442850"/>
            <a:ext cx="5420548" cy="353400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7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453" y="2442849"/>
            <a:ext cx="11087685" cy="35483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28A-8A42-49E0-881E-A0E459E24CA8}" type="datetime1">
              <a:rPr lang="de-CH" smtClean="0"/>
              <a:t>09.01.2025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0D7BF3-8204-4F07-9CEA-C6F940924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657" y="6130925"/>
            <a:ext cx="610393" cy="4222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559496" y="7029400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91A528A-8A42-49E0-881E-A0E459E24CA8}" type="datetime1">
              <a:rPr lang="de-CH" smtClean="0"/>
              <a:pPr/>
              <a:t>09.01.2025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43672" y="7029400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DD869B-3A22-492E-BD3B-5E44C3C65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726" y="2004566"/>
            <a:ext cx="1170000" cy="54000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42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5C1-751D-40FF-8708-1CF5C670C066}" type="datetime1">
              <a:rPr lang="de-CH" smtClean="0"/>
              <a:t>09.01.2025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5B6D-3927-4A8F-B518-70759BC91D7A}" type="datetime1">
              <a:rPr lang="de-CH" smtClean="0"/>
              <a:t>09.01.2025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9991EC-C908-489E-A334-40572C286E67}"/>
              </a:ext>
            </a:extLst>
          </p:cNvPr>
          <p:cNvSpPr/>
          <p:nvPr userDrawn="1"/>
        </p:nvSpPr>
        <p:spPr>
          <a:xfrm>
            <a:off x="479376" y="1953693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FBEAC28-2D94-4ECD-95EE-8047186BC8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7" y="6121831"/>
            <a:ext cx="1512044" cy="4385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53453" y="739941"/>
            <a:ext cx="11087685" cy="11189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54038" y="2358190"/>
            <a:ext cx="11087100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59496" y="6306111"/>
            <a:ext cx="103814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fld id="{2FB4A76B-BC4C-40E5-85E2-2132AE8A7FE2}" type="datetime1">
              <a:rPr lang="de-CH" smtClean="0"/>
              <a:t>09.01.2025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3672" y="6306111"/>
            <a:ext cx="727280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5839" y="6308080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B4D93B9-7D1F-4781-9DD2-20A7A6C9E33B}"/>
              </a:ext>
            </a:extLst>
          </p:cNvPr>
          <p:cNvCxnSpPr>
            <a:cxnSpLocks/>
          </p:cNvCxnSpPr>
          <p:nvPr userDrawn="1"/>
        </p:nvCxnSpPr>
        <p:spPr>
          <a:xfrm>
            <a:off x="545726" y="2036966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7" r:id="rId4"/>
    <p:sldLayoutId id="2147483666" r:id="rId5"/>
    <p:sldLayoutId id="2147483665" r:id="rId6"/>
    <p:sldLayoutId id="2147483668" r:id="rId7"/>
    <p:sldLayoutId id="2147483663" r:id="rId8"/>
    <p:sldLayoutId id="2147483664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3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26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04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4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1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3DCB7-57CA-4866-9849-13C51362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 dirty="0">
                <a:solidFill>
                  <a:schemeClr val="accent1"/>
                </a:solidFill>
              </a:rPr>
              <a:t>Die swisstopo 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00ADBC-6170-4FA2-BA6B-D312502F5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4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 zeichnen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B45A28-031A-49D5-EBC0-4C89AEAC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00" y="358059"/>
            <a:ext cx="277030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550863" y="2975015"/>
            <a:ext cx="6622047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Tour zeichnen durch Eingabe einzelner Wegpunkte. Diese werden entlang der Wege verbunden.</a:t>
            </a:r>
          </a:p>
          <a:p>
            <a:r>
              <a:rPr lang="de-DE" sz="2800" dirty="0"/>
              <a:t> </a:t>
            </a:r>
          </a:p>
          <a:p>
            <a:r>
              <a:rPr lang="de-DE" sz="2800" dirty="0"/>
              <a:t>Will man den Weg verlassen, gelingt dies durch Eingabe eines Punktes abseits eines Weges.</a:t>
            </a:r>
            <a:endParaRPr lang="de-CH" sz="2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18632A-4C5B-D74A-CAA5-1083ECDFC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00" y="374039"/>
            <a:ext cx="2816520" cy="57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B111D2-30DF-0ED9-482D-7D3F56652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486" y="342079"/>
            <a:ext cx="276954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267200" y="2352675"/>
            <a:ext cx="5313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„</a:t>
            </a:r>
            <a:r>
              <a:rPr lang="de-DE" sz="2800" dirty="0"/>
              <a:t>Tour zeichnen“ wählen.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5570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C5F39-3254-0962-FB5B-E27DC296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 zeichnen</a:t>
            </a:r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7190383-CD20-8EBD-11DD-9D82CA85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1200" y="739941"/>
            <a:ext cx="2803948" cy="5760000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62BE24-8599-28A0-61F8-3FC81754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A46BAB-2869-1E3D-5304-8F3ECD575AB7}"/>
              </a:ext>
            </a:extLst>
          </p:cNvPr>
          <p:cNvSpPr txBox="1"/>
          <p:nvPr/>
        </p:nvSpPr>
        <p:spPr>
          <a:xfrm>
            <a:off x="1344001" y="2567225"/>
            <a:ext cx="4456800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Am Schluss der Tour einen Namen geben.</a:t>
            </a:r>
          </a:p>
          <a:p>
            <a:endParaRPr lang="de-DE" sz="2800" dirty="0"/>
          </a:p>
          <a:p>
            <a:r>
              <a:rPr lang="de-DE" sz="2800" dirty="0"/>
              <a:t> „OK“ drücken</a:t>
            </a:r>
          </a:p>
          <a:p>
            <a:endParaRPr lang="de-DE" sz="2800" dirty="0"/>
          </a:p>
          <a:p>
            <a:r>
              <a:rPr lang="de-DE" sz="2800" dirty="0"/>
              <a:t>Mit einem Klick auf das Zahnrad kann man die Farbe der Tour verändern.</a:t>
            </a:r>
            <a:endParaRPr lang="de-CH"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961D-FA6D-EBEE-3EEC-12D0ACAA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98" y="3759584"/>
            <a:ext cx="809738" cy="6477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91522E-C283-5A33-6C42-8728590F9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40" y="4639775"/>
            <a:ext cx="743054" cy="704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AC42631-D939-91CE-AB3C-D06AD5F64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6" y="2437704"/>
            <a:ext cx="619211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 aufnehmen (Tracking)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B45A28-031A-49D5-EBC0-4C89AEAC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00" y="358059"/>
            <a:ext cx="277030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1500190" y="3327145"/>
            <a:ext cx="56753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Erst durch drücken auf den roten Knopf wird die Aufnahme gestartet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18632A-4C5B-D74A-CAA5-1083ECDFC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00" y="374039"/>
            <a:ext cx="2816520" cy="57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267200" y="2352675"/>
            <a:ext cx="5313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„</a:t>
            </a:r>
            <a:r>
              <a:rPr lang="de-DE" sz="2800" dirty="0"/>
              <a:t>Tour aufnehmen“ wählen.</a:t>
            </a:r>
            <a:endParaRPr lang="de-CH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8E70D5-0715-4D23-C547-73661C2E6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181" y="374039"/>
            <a:ext cx="275793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AC813D7-D774-7460-8D7D-D7FE1427D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02" y="3429000"/>
            <a:ext cx="867964" cy="6580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10BF12-1961-FE83-07AA-F178E178D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9764" y="374039"/>
            <a:ext cx="2754783" cy="576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DF001E-7E91-2893-EE8E-4B10A3E4A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51" y="4532496"/>
            <a:ext cx="1205149" cy="5636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C7527D6-780A-E70E-7D66-4DAA78A43B27}"/>
              </a:ext>
            </a:extLst>
          </p:cNvPr>
          <p:cNvSpPr txBox="1"/>
          <p:nvPr/>
        </p:nvSpPr>
        <p:spPr>
          <a:xfrm>
            <a:off x="1527090" y="4474832"/>
            <a:ext cx="56753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Aufnahme beenden durch Klick auf die rote Anzeige oben links</a:t>
            </a:r>
          </a:p>
        </p:txBody>
      </p:sp>
    </p:spTree>
    <p:extLst>
      <p:ext uri="{BB962C8B-B14F-4D97-AF65-F5344CB8AC3E}">
        <p14:creationId xmlns:p14="http://schemas.microsoft.com/office/powerpoint/2010/main" val="25246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739941"/>
            <a:ext cx="6495347" cy="1118937"/>
          </a:xfrm>
        </p:spPr>
        <p:txBody>
          <a:bodyPr/>
          <a:lstStyle/>
          <a:p>
            <a:r>
              <a:rPr lang="de-DE" dirty="0"/>
              <a:t>Tour importieren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7142762" cy="3633036"/>
          </a:xfrm>
        </p:spPr>
        <p:txBody>
          <a:bodyPr/>
          <a:lstStyle/>
          <a:p>
            <a:r>
              <a:rPr lang="de-DE" sz="2400" dirty="0"/>
              <a:t>In </a:t>
            </a:r>
            <a:r>
              <a:rPr lang="de-DE" sz="2400" dirty="0" err="1"/>
              <a:t>Whatsapp</a:t>
            </a:r>
            <a:r>
              <a:rPr lang="de-DE" sz="2400" dirty="0"/>
              <a:t> oder im Mailprogramm die </a:t>
            </a:r>
            <a:r>
              <a:rPr lang="de-DE" sz="2400" dirty="0" err="1"/>
              <a:t>gpx</a:t>
            </a:r>
            <a:r>
              <a:rPr lang="de-DE" sz="2400" dirty="0"/>
              <a:t>-Datei anklicken.</a:t>
            </a:r>
          </a:p>
          <a:p>
            <a:endParaRPr lang="de-DE" sz="2400" dirty="0"/>
          </a:p>
          <a:p>
            <a:r>
              <a:rPr lang="de-DE" sz="2400" dirty="0"/>
              <a:t>Android: 	öffnen mit  &gt; Swisstopo wählen.</a:t>
            </a:r>
          </a:p>
          <a:p>
            <a:r>
              <a:rPr lang="de-CH" sz="2400" dirty="0"/>
              <a:t>iPhone:  	Teilen-Symbol anklicken</a:t>
            </a:r>
          </a:p>
          <a:p>
            <a:r>
              <a:rPr lang="de-CH" sz="2400" dirty="0"/>
              <a:t>		Swisstopo wählen</a:t>
            </a:r>
          </a:p>
          <a:p>
            <a:r>
              <a:rPr lang="de-CH" sz="2400" dirty="0"/>
              <a:t>Fertig!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7" name="Grafik 6" descr="Ein Bild, das Text, Screenshot, Software, Computersymbol enthält.&#10;&#10;Automatisch generierte Beschreibung">
            <a:extLst>
              <a:ext uri="{FF2B5EF4-FFF2-40B4-BE49-F238E27FC236}">
                <a16:creationId xmlns:a16="http://schemas.microsoft.com/office/drawing/2014/main" id="{2E722AE6-2707-879D-DBFE-26758AD12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816304"/>
            <a:ext cx="2661428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Grafik 8" descr="Ein Bild, das Text, Screenshot, Software, Design enthält.&#10;&#10;Automatisch generierte Beschreibung">
            <a:extLst>
              <a:ext uri="{FF2B5EF4-FFF2-40B4-BE49-F238E27FC236}">
                <a16:creationId xmlns:a16="http://schemas.microsoft.com/office/drawing/2014/main" id="{2450EF83-B52E-CAD5-970E-EE0BDA101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11" y="576978"/>
            <a:ext cx="266142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Grafik 10" descr="Ein Bild, das Text, Screenshot, Software, Betriebssystem enthält.&#10;&#10;Automatisch generierte Beschreibung">
            <a:extLst>
              <a:ext uri="{FF2B5EF4-FFF2-40B4-BE49-F238E27FC236}">
                <a16:creationId xmlns:a16="http://schemas.microsoft.com/office/drawing/2014/main" id="{EA3195DF-3A2A-562D-0107-757D970E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15" y="349948"/>
            <a:ext cx="2661428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Grafik 12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C517B8AC-72DC-B3FC-65F8-BADA27A5A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50" y="110622"/>
            <a:ext cx="2661428" cy="576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9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Tracking </a:t>
            </a:r>
            <a:r>
              <a:rPr lang="de-DE"/>
              <a:t>im Sektor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8193962" cy="363303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800" dirty="0"/>
              <a:t>Den Sektor zeichnen oder importieren.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Tracking einschalten (Tour aufnehmen).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de-DE" sz="2800" dirty="0"/>
              <a:t>Den Sektor durch anklicken in der Liste der Touren auf der Karte anzeigen.</a:t>
            </a:r>
          </a:p>
          <a:p>
            <a:r>
              <a:rPr lang="de-DE" sz="2800" dirty="0">
                <a:solidFill>
                  <a:srgbClr val="FF0000"/>
                </a:solidFill>
              </a:rPr>
              <a:t>Jetzt werden Sektor und eigener Track angezeigt.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Aufnehmen beenden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Auf der Liste der Touren „Alle anzeigen“ wählen.</a:t>
            </a:r>
            <a:endParaRPr lang="de-CH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852E09-34AF-7DDB-0022-E03C43AA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72" y="358059"/>
            <a:ext cx="265736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swisstopo App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6552362" cy="3633036"/>
          </a:xfrm>
        </p:spPr>
        <p:txBody>
          <a:bodyPr/>
          <a:lstStyle/>
          <a:p>
            <a:r>
              <a:rPr lang="de-CH" sz="2000" dirty="0"/>
              <a:t>https://www.swisstopo.admin.ch/de/swisstopo-app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1026" name="Picture 2" descr="swisstopo – Apps bei Google Play">
            <a:extLst>
              <a:ext uri="{FF2B5EF4-FFF2-40B4-BE49-F238E27FC236}">
                <a16:creationId xmlns:a16="http://schemas.microsoft.com/office/drawing/2014/main" id="{EB8A2B09-462F-4678-1F76-998C97DC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2" y="1114425"/>
            <a:ext cx="4876800" cy="48768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06CA6C-0322-1162-AFDE-0976ED18F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1" y="2757749"/>
            <a:ext cx="3290199" cy="33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swisstopo-App im Einsatz</a:t>
            </a:r>
          </a:p>
        </p:txBody>
      </p:sp>
      <p:sp>
        <p:nvSpPr>
          <p:cNvPr id="4" name="Rechteck: gefaltete Ecke 3">
            <a:extLst>
              <a:ext uri="{FF2B5EF4-FFF2-40B4-BE49-F238E27FC236}">
                <a16:creationId xmlns:a16="http://schemas.microsoft.com/office/drawing/2014/main" id="{DA4DC594-4CD4-44DF-B99A-A701D1FA9F73}"/>
              </a:ext>
            </a:extLst>
          </p:cNvPr>
          <p:cNvSpPr/>
          <p:nvPr/>
        </p:nvSpPr>
        <p:spPr>
          <a:xfrm>
            <a:off x="4363200" y="2358189"/>
            <a:ext cx="7277938" cy="3994763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299435-448E-4E56-9183-6DF8DB7E7BA4}"/>
              </a:ext>
            </a:extLst>
          </p:cNvPr>
          <p:cNvSpPr txBox="1"/>
          <p:nvPr/>
        </p:nvSpPr>
        <p:spPr>
          <a:xfrm>
            <a:off x="4521600" y="2510879"/>
            <a:ext cx="68180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Punkte und Routen eingeben.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Sektoren als geschlossene Route eingeben.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Gelaufene Route aufzeichnen.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Distanz und Azimut eines Geländepunktes vom aktuellen Standort aus bestimmen.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Routen importieren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Smartphone für den Offline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Einsatz vorbereiten.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00044C-018A-3987-6EDF-ED7AFF500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10789" r="68680" b="14437"/>
          <a:stretch/>
        </p:blipFill>
        <p:spPr bwMode="auto">
          <a:xfrm>
            <a:off x="1419758" y="2368155"/>
            <a:ext cx="2122641" cy="36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D26AB-E6DE-C758-0D99-3AB96BC3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67734"/>
            <a:ext cx="11087685" cy="1118937"/>
          </a:xfrm>
        </p:spPr>
        <p:txBody>
          <a:bodyPr/>
          <a:lstStyle/>
          <a:p>
            <a:r>
              <a:rPr lang="de-DE" dirty="0"/>
              <a:t>Bildschirm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93DA0-C4FB-7E1B-33A8-6EC3588C7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5412809" cy="3633036"/>
          </a:xfrm>
        </p:spPr>
        <p:txBody>
          <a:bodyPr/>
          <a:lstStyle/>
          <a:p>
            <a:endParaRPr lang="de-CH" sz="2800" b="1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8AD1BF-666B-E071-65BD-2B40E9D0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FADEC7-64E3-65FE-CB7C-793DA3C9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50" y="866774"/>
            <a:ext cx="2671266" cy="57544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993F06-0378-3F56-AC6F-D96194B3368C}"/>
              </a:ext>
            </a:extLst>
          </p:cNvPr>
          <p:cNvSpPr txBox="1"/>
          <p:nvPr/>
        </p:nvSpPr>
        <p:spPr>
          <a:xfrm>
            <a:off x="8428604" y="1114743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Panorama-Modus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B18063F-43CA-2402-8E88-91E0DE9DA296}"/>
              </a:ext>
            </a:extLst>
          </p:cNvPr>
          <p:cNvSpPr/>
          <p:nvPr/>
        </p:nvSpPr>
        <p:spPr>
          <a:xfrm flipH="1">
            <a:off x="7186858" y="103105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BB21CF4-F7B1-8EF1-A65A-3EFBC6EA5B56}"/>
              </a:ext>
            </a:extLst>
          </p:cNvPr>
          <p:cNvSpPr/>
          <p:nvPr/>
        </p:nvSpPr>
        <p:spPr>
          <a:xfrm flipH="1">
            <a:off x="7175500" y="155669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CF3B9E16-CFE2-7BA3-740F-612FA7331904}"/>
              </a:ext>
            </a:extLst>
          </p:cNvPr>
          <p:cNvSpPr/>
          <p:nvPr/>
        </p:nvSpPr>
        <p:spPr>
          <a:xfrm flipH="1">
            <a:off x="7185278" y="541679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376FCCB-8040-AF95-D737-2F1FBB77C2C3}"/>
              </a:ext>
            </a:extLst>
          </p:cNvPr>
          <p:cNvSpPr/>
          <p:nvPr/>
        </p:nvSpPr>
        <p:spPr>
          <a:xfrm flipH="1">
            <a:off x="7185278" y="594243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926C771-A51C-F02D-C121-F2823A402537}"/>
              </a:ext>
            </a:extLst>
          </p:cNvPr>
          <p:cNvSpPr txBox="1"/>
          <p:nvPr/>
        </p:nvSpPr>
        <p:spPr>
          <a:xfrm>
            <a:off x="8428604" y="1650189"/>
            <a:ext cx="312421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Standort anzeigen /</a:t>
            </a:r>
          </a:p>
          <a:p>
            <a:r>
              <a:rPr lang="de-DE" sz="2400" dirty="0"/>
              <a:t>Ausrichtung der Karte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0875AC-AF2F-A4EC-7B25-18A6E15F021B}"/>
              </a:ext>
            </a:extLst>
          </p:cNvPr>
          <p:cNvSpPr txBox="1"/>
          <p:nvPr/>
        </p:nvSpPr>
        <p:spPr>
          <a:xfrm>
            <a:off x="8428603" y="5416794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Karte wählen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76BBCE-8BC0-F2F6-827C-F025734AADD2}"/>
              </a:ext>
            </a:extLst>
          </p:cNvPr>
          <p:cNvSpPr txBox="1"/>
          <p:nvPr/>
        </p:nvSpPr>
        <p:spPr>
          <a:xfrm>
            <a:off x="8428603" y="5994930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Suchfeld </a:t>
            </a:r>
          </a:p>
        </p:txBody>
      </p:sp>
    </p:spTree>
    <p:extLst>
      <p:ext uri="{BB962C8B-B14F-4D97-AF65-F5344CB8AC3E}">
        <p14:creationId xmlns:p14="http://schemas.microsoft.com/office/powerpoint/2010/main" val="376636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BCC4-E75E-D576-0873-569D3FC5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Bezeichnungen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56C0C-36F0-EBE2-101F-939496ED5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11145962" cy="23434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z="2800" dirty="0"/>
              <a:t>Geometrien</a:t>
            </a:r>
          </a:p>
          <a:p>
            <a:pPr defTabSz="269875"/>
            <a:endParaRPr lang="de-DE" sz="2800" dirty="0"/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/>
              <a:t>Markierungen	Punkte, POI </a:t>
            </a:r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/>
              <a:t>Touren	Linien, Polygone, Tracks, LOI, Routen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367A2C-99EE-2D9A-C24E-AB02D6A3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092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D9C-4071-4B6D-10B2-1A7A4915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GPS-Funktionen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E8C104-AF8A-2D1B-424E-C0082979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00466A-2BA8-2468-34E6-BA78AA827D2D}"/>
              </a:ext>
            </a:extLst>
          </p:cNvPr>
          <p:cNvSpPr txBox="1"/>
          <p:nvPr/>
        </p:nvSpPr>
        <p:spPr>
          <a:xfrm>
            <a:off x="553453" y="2352675"/>
            <a:ext cx="11087685" cy="360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Markierungen setzen oder mittels Koordinaten eingeben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Tour zeichnen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Tour aufnehmen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Tour importieren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Distanz und Azimut messen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109604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Markierung setzen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B3607D-5682-CEAA-3D97-D631C05D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47" y="739941"/>
            <a:ext cx="2686723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6673060" y="370733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12000" y="2352675"/>
            <a:ext cx="5155200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Wenn man mit dem Finger auf die Karte hält, wird ein Wegpunkt gesetzt.</a:t>
            </a:r>
          </a:p>
          <a:p>
            <a:r>
              <a:rPr lang="de-DE" sz="3200" dirty="0"/>
              <a:t>Im Fenster unten werden die Koordinaten angezeigt.</a:t>
            </a:r>
          </a:p>
          <a:p>
            <a:endParaRPr lang="de-DE" dirty="0"/>
          </a:p>
          <a:p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CA2543-A295-5371-C571-23810E387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653" y="834825"/>
            <a:ext cx="882514" cy="468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9856800" y="739941"/>
            <a:ext cx="2109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Der Weg vom aktuellen Standort zum Wegpunkt.</a:t>
            </a:r>
            <a:endParaRPr lang="de-CH" sz="24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F463ECA-BE26-6ECB-852F-04EFF54E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891" y="2487907"/>
            <a:ext cx="477087" cy="468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46EB984-E03D-6DB9-4507-039768396028}"/>
              </a:ext>
            </a:extLst>
          </p:cNvPr>
          <p:cNvSpPr txBox="1"/>
          <p:nvPr/>
        </p:nvSpPr>
        <p:spPr>
          <a:xfrm>
            <a:off x="9856800" y="2511025"/>
            <a:ext cx="2109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Tour zeichnen mit diesem Startpunkt.</a:t>
            </a:r>
            <a:endParaRPr lang="de-CH" sz="24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41CB888-05C9-0000-F64D-B8939757E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836" y="3912777"/>
            <a:ext cx="463412" cy="46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9856800" y="3912777"/>
            <a:ext cx="2109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Markierung setzen und den Punkt so speichern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1665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Markierung setzen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6673060" y="370733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8742636" y="1299409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Name wählen</a:t>
            </a:r>
            <a:endParaRPr lang="de-CH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8742634" y="4777552"/>
            <a:ext cx="2109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Farbe wählen</a:t>
            </a:r>
            <a:endParaRPr lang="de-CH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8C8CD7-4375-BFD5-1371-20EEF7AE9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94" y="440088"/>
            <a:ext cx="275364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6FCCCD2-F316-5F57-2A32-2C256959BE45}"/>
              </a:ext>
            </a:extLst>
          </p:cNvPr>
          <p:cNvSpPr txBox="1"/>
          <p:nvPr/>
        </p:nvSpPr>
        <p:spPr>
          <a:xfrm>
            <a:off x="8742636" y="5748727"/>
            <a:ext cx="24484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Eingabe beenden</a:t>
            </a:r>
            <a:endParaRPr lang="de-CH" sz="2400" dirty="0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AB0DD154-F6A0-04DD-A878-68D576595B4F}"/>
              </a:ext>
            </a:extLst>
          </p:cNvPr>
          <p:cNvSpPr/>
          <p:nvPr/>
        </p:nvSpPr>
        <p:spPr>
          <a:xfrm flipH="1">
            <a:off x="7844574" y="119685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B4577856-32AA-B2BB-0496-C7692A2F5DAB}"/>
              </a:ext>
            </a:extLst>
          </p:cNvPr>
          <p:cNvSpPr/>
          <p:nvPr/>
        </p:nvSpPr>
        <p:spPr>
          <a:xfrm flipH="1">
            <a:off x="7904311" y="343248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3A3C47A-022A-32A4-31F4-6C328753E835}"/>
              </a:ext>
            </a:extLst>
          </p:cNvPr>
          <p:cNvSpPr txBox="1"/>
          <p:nvPr/>
        </p:nvSpPr>
        <p:spPr>
          <a:xfrm>
            <a:off x="8742634" y="3543104"/>
            <a:ext cx="29645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Tags wählen, wenn vorhanden.</a:t>
            </a:r>
            <a:endParaRPr lang="de-CH" sz="2400" dirty="0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524171E9-EE73-ED9D-95F1-48EA1CE7014E}"/>
              </a:ext>
            </a:extLst>
          </p:cNvPr>
          <p:cNvSpPr/>
          <p:nvPr/>
        </p:nvSpPr>
        <p:spPr>
          <a:xfrm flipH="1">
            <a:off x="7844573" y="4675002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12B5DE8C-D80B-4529-5B5E-56B691672474}"/>
              </a:ext>
            </a:extLst>
          </p:cNvPr>
          <p:cNvSpPr/>
          <p:nvPr/>
        </p:nvSpPr>
        <p:spPr>
          <a:xfrm flipH="1">
            <a:off x="7844573" y="570400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99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1" grpId="0"/>
      <p:bldP spid="14" grpId="0" animBg="1"/>
      <p:bldP spid="17" grpId="0" animBg="1"/>
      <p:bldP spid="20" grpId="0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Markierung setzen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56147" y="2352675"/>
            <a:ext cx="5155200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Eingabe von Schweizer Koordinaten LV03/95</a:t>
            </a:r>
          </a:p>
          <a:p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8742636" y="1299409"/>
            <a:ext cx="266849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Die Koordinaten 6- oder 7-stellig ins Suchfeld eingeben und auf „Wegpunkt“ klicken</a:t>
            </a:r>
            <a:endParaRPr lang="de-CH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CEC189-DFC8-A7D9-ADFD-F0D1A9F1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810" y="410400"/>
            <a:ext cx="2761237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3A84D3-65D4-764C-B6C5-B26E2C43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733" y="410400"/>
            <a:ext cx="2799314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8843436" y="4819927"/>
            <a:ext cx="2668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Anschliessend</a:t>
            </a:r>
            <a:r>
              <a:rPr lang="de-DE" sz="2400" dirty="0"/>
              <a:t> Markierung setzen</a:t>
            </a:r>
            <a:endParaRPr lang="de-CH" sz="24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8042962" y="564612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0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Hauptmenü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559513" y="2305615"/>
            <a:ext cx="4728789" cy="1969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Man muss das Suchfeld nach oben ziehen, um alle Menü-Punkte zu sehen.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9087940" y="1642334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Neue Tour </a:t>
            </a:r>
            <a:endParaRPr lang="de-CH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9087940" y="4477002"/>
            <a:ext cx="2668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Markierungen anzeigen</a:t>
            </a:r>
            <a:endParaRPr lang="de-CH" sz="24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8181885" y="153978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911F85-39BE-B1BD-7622-424D3C89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57" y="692096"/>
            <a:ext cx="277030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4D40105-C8E7-CE43-0F99-F33B9C9E6CC8}"/>
              </a:ext>
            </a:extLst>
          </p:cNvPr>
          <p:cNvSpPr txBox="1"/>
          <p:nvPr/>
        </p:nvSpPr>
        <p:spPr>
          <a:xfrm>
            <a:off x="9087940" y="2423701"/>
            <a:ext cx="2864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Liste aller Touren</a:t>
            </a:r>
            <a:endParaRPr lang="de-CH" sz="2400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A175A46-1C06-65D2-F242-DF8ABA378AE9}"/>
              </a:ext>
            </a:extLst>
          </p:cNvPr>
          <p:cNvSpPr/>
          <p:nvPr/>
        </p:nvSpPr>
        <p:spPr>
          <a:xfrm flipH="1">
            <a:off x="8172561" y="239315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CE9FFA-6E88-D4D3-0126-CA0C2FA098EB}"/>
              </a:ext>
            </a:extLst>
          </p:cNvPr>
          <p:cNvSpPr txBox="1"/>
          <p:nvPr/>
        </p:nvSpPr>
        <p:spPr>
          <a:xfrm>
            <a:off x="9087940" y="3137639"/>
            <a:ext cx="28640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Alle Touren anzeigen in der Liste und auf der Karte! </a:t>
            </a:r>
            <a:endParaRPr lang="de-CH" sz="2400" dirty="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BFBF925-C250-3FC4-9EC2-D7AC276CA29A}"/>
              </a:ext>
            </a:extLst>
          </p:cNvPr>
          <p:cNvSpPr/>
          <p:nvPr/>
        </p:nvSpPr>
        <p:spPr>
          <a:xfrm flipH="1">
            <a:off x="8172562" y="3404422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D80DEA37-4E06-D7D0-65C2-A8690B1D1864}"/>
              </a:ext>
            </a:extLst>
          </p:cNvPr>
          <p:cNvSpPr/>
          <p:nvPr/>
        </p:nvSpPr>
        <p:spPr>
          <a:xfrm flipH="1">
            <a:off x="8212713" y="435671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5BBDB5-CDA5-17FA-C4B1-E83EDF0E73D9}"/>
              </a:ext>
            </a:extLst>
          </p:cNvPr>
          <p:cNvSpPr txBox="1"/>
          <p:nvPr/>
        </p:nvSpPr>
        <p:spPr>
          <a:xfrm>
            <a:off x="2247940" y="4931144"/>
            <a:ext cx="21217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Distanz und Azimut messen</a:t>
            </a:r>
            <a:endParaRPr lang="de-CH" sz="2400" dirty="0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B394E1F-A8A8-35FE-37F5-A36B06B3E093}"/>
              </a:ext>
            </a:extLst>
          </p:cNvPr>
          <p:cNvSpPr/>
          <p:nvPr/>
        </p:nvSpPr>
        <p:spPr>
          <a:xfrm>
            <a:off x="4409828" y="501326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92C9041-E32F-CAB3-7929-67D2BAFFC35F}"/>
              </a:ext>
            </a:extLst>
          </p:cNvPr>
          <p:cNvSpPr txBox="1"/>
          <p:nvPr/>
        </p:nvSpPr>
        <p:spPr>
          <a:xfrm>
            <a:off x="2247940" y="4335591"/>
            <a:ext cx="21217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Offline-Karten</a:t>
            </a:r>
            <a:endParaRPr lang="de-CH" sz="2400" dirty="0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4B224D7-898F-98C9-08E6-46AF41CAC637}"/>
              </a:ext>
            </a:extLst>
          </p:cNvPr>
          <p:cNvSpPr/>
          <p:nvPr/>
        </p:nvSpPr>
        <p:spPr>
          <a:xfrm>
            <a:off x="4409828" y="427190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8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9" grpId="0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Reddog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E10000"/>
      </a:accent1>
      <a:accent2>
        <a:srgbClr val="413980"/>
      </a:accent2>
      <a:accent3>
        <a:srgbClr val="676199"/>
      </a:accent3>
      <a:accent4>
        <a:srgbClr val="8D88B3"/>
      </a:accent4>
      <a:accent5>
        <a:srgbClr val="E73333"/>
      </a:accent5>
      <a:accent6>
        <a:srgbClr val="ED6666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Redog V1.potx" id="{6C81654A-A9AF-4065-AD8D-080567F3FB8C}" vid="{5D443BA2-1E54-4C1A-9B95-5F3D72E4C1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Redog V1</Template>
  <TotalTime>0</TotalTime>
  <Words>636</Words>
  <Application>Microsoft Office PowerPoint</Application>
  <PresentationFormat>Breitbild</PresentationFormat>
  <Paragraphs>119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7" baseType="lpstr">
      <vt:lpstr>Arial</vt:lpstr>
      <vt:lpstr>Benutzerdefiniertes Design</vt:lpstr>
      <vt:lpstr>Die swisstopo App</vt:lpstr>
      <vt:lpstr>Die swisstopo-App im Einsatz</vt:lpstr>
      <vt:lpstr>Bildschirm</vt:lpstr>
      <vt:lpstr>Bezeichnungen</vt:lpstr>
      <vt:lpstr>GPS-Funktionen</vt:lpstr>
      <vt:lpstr>Markierung setzen</vt:lpstr>
      <vt:lpstr>Markierung setzen</vt:lpstr>
      <vt:lpstr>Markierung setzen</vt:lpstr>
      <vt:lpstr>Das Hauptmenü</vt:lpstr>
      <vt:lpstr>Tour zeichnen</vt:lpstr>
      <vt:lpstr>Tour zeichnen</vt:lpstr>
      <vt:lpstr>Tour aufnehmen (Tracking)</vt:lpstr>
      <vt:lpstr>Tour importieren</vt:lpstr>
      <vt:lpstr>Tracking im Sektor</vt:lpstr>
      <vt:lpstr>swisstopo App</vt:lpstr>
    </vt:vector>
  </TitlesOfParts>
  <Company>Schweizerisches Rotes Kreuz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hinzufügen</dc:title>
  <dc:creator>Bähler Sabine</dc:creator>
  <cp:lastModifiedBy>Adrian Blaser</cp:lastModifiedBy>
  <cp:revision>2</cp:revision>
  <cp:lastPrinted>2025-01-09T16:21:04Z</cp:lastPrinted>
  <dcterms:created xsi:type="dcterms:W3CDTF">2020-03-05T07:56:57Z</dcterms:created>
  <dcterms:modified xsi:type="dcterms:W3CDTF">2025-01-09T16:25:26Z</dcterms:modified>
</cp:coreProperties>
</file>