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7"/>
  </p:notesMasterIdLst>
  <p:handoutMasterIdLst>
    <p:handoutMasterId r:id="rId18"/>
  </p:handoutMasterIdLst>
  <p:sldIdLst>
    <p:sldId id="263" r:id="rId2"/>
    <p:sldId id="430" r:id="rId3"/>
    <p:sldId id="453" r:id="rId4"/>
    <p:sldId id="452" r:id="rId5"/>
    <p:sldId id="455" r:id="rId6"/>
    <p:sldId id="456" r:id="rId7"/>
    <p:sldId id="465" r:id="rId8"/>
    <p:sldId id="466" r:id="rId9"/>
    <p:sldId id="467" r:id="rId10"/>
    <p:sldId id="468" r:id="rId11"/>
    <p:sldId id="469" r:id="rId12"/>
    <p:sldId id="471" r:id="rId13"/>
    <p:sldId id="473" r:id="rId14"/>
    <p:sldId id="472" r:id="rId15"/>
    <p:sldId id="470" r:id="rId16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673" userDrawn="1">
          <p15:clr>
            <a:srgbClr val="A4A3A4"/>
          </p15:clr>
        </p15:guide>
        <p15:guide id="3" pos="4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AEAEA"/>
    <a:srgbClr val="DED0D0"/>
    <a:srgbClr val="BCBCC5"/>
    <a:srgbClr val="ED6666"/>
    <a:srgbClr val="E73333"/>
    <a:srgbClr val="8D88B3"/>
    <a:srgbClr val="676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F76DB5-11E7-407E-BF7C-BD13AAC1C342}" v="1247" dt="2026-02-19T10:43:06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73" autoAdjust="0"/>
  </p:normalViewPr>
  <p:slideViewPr>
    <p:cSldViewPr snapToGrid="0" showGuides="1">
      <p:cViewPr varScale="1">
        <p:scale>
          <a:sx n="104" d="100"/>
          <a:sy n="104" d="100"/>
        </p:scale>
        <p:origin x="834" y="318"/>
      </p:cViewPr>
      <p:guideLst>
        <p:guide orient="horz" pos="2160"/>
        <p:guide pos="7673"/>
        <p:guide pos="497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93444" y="256756"/>
            <a:ext cx="4472497" cy="347152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300"/>
            </a:lvl1pPr>
          </a:lstStyle>
          <a:p>
            <a:r>
              <a:rPr lang="de-CH" sz="10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318491" y="256756"/>
            <a:ext cx="1287365" cy="34715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300"/>
            </a:lvl1pPr>
          </a:lstStyle>
          <a:p>
            <a:fld id="{EEC665CA-D682-48EC-95D2-126FD6449D65}" type="datetime1">
              <a:rPr lang="de-CH" sz="1000"/>
              <a:t>03.03.2026</a:t>
            </a:fld>
            <a:endParaRPr lang="de-CH" sz="10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93444" y="9501652"/>
            <a:ext cx="4472497" cy="37084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00"/>
            </a:lvl1pPr>
          </a:lstStyle>
          <a:p>
            <a:r>
              <a:rPr lang="de-CH" sz="10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318491" y="9501654"/>
            <a:ext cx="1287365" cy="37084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300"/>
            </a:lvl1pPr>
          </a:lstStyle>
          <a:p>
            <a:fld id="{2CEDAA2C-602C-494B-9BFF-F0D7FF14E319}" type="slidenum">
              <a:rPr lang="de-CH" sz="1000"/>
              <a:t>‹N›</a:t>
            </a:fld>
            <a:endParaRPr lang="de-CH" sz="10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566738" y="1395413"/>
            <a:ext cx="6223000" cy="3500437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802521" y="10033690"/>
            <a:ext cx="2308906" cy="20092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654869" y="10033690"/>
            <a:ext cx="901825" cy="20092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/>
            </a:lvl1pPr>
          </a:lstStyle>
          <a:p>
            <a:fld id="{83C81C81-E364-4366-A610-2DB15FF98538}" type="slidenum">
              <a:rPr lang="de-CH" smtClean="0"/>
              <a:pPr/>
              <a:t>‹N›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800637" y="5197903"/>
            <a:ext cx="5756056" cy="435220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378636" y="476628"/>
            <a:ext cx="2169032" cy="207873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000"/>
            </a:lvl1pPr>
          </a:lstStyle>
          <a:p>
            <a:fld id="{A17AAF7D-4283-4014-80F4-26E915FEACF8}" type="datetime1">
              <a:rPr lang="de-CH" smtClean="0"/>
              <a:t>03.03.2026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91610" y="483525"/>
            <a:ext cx="3363399" cy="200976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0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66738" y="1395413"/>
            <a:ext cx="6223000" cy="35004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003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445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969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0102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542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Quando si avvia il tracciamento, gli altri tour non vengono più visualizzati. Cliccando sul tour che costituisce il settore, vengono visualizzati tale settore e il tracciato attuale.</a:t>
            </a:r>
          </a:p>
          <a:p>
            <a:endParaRPr lang="it-IT" dirty="0"/>
          </a:p>
          <a:p>
            <a:r>
              <a:rPr lang="it-IT" dirty="0"/>
              <a:t>Alla fine è necessario visualizzare tutti i tour affinché il settore e il tracciato vengano visualizzati contemporaneamente.</a:t>
            </a:r>
          </a:p>
          <a:p>
            <a:endParaRPr lang="it-IT" dirty="0"/>
          </a:p>
          <a:p>
            <a:r>
              <a:rPr lang="it-IT" dirty="0"/>
              <a:t>Non è possibile visualizzare contemporaneamente i contrassegni e un tour.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0147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279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66738" y="1395413"/>
            <a:ext cx="6223000" cy="35004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EB5E5-C839-4F25-A672-232FDA80FA77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633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030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847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56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807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8489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2615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Nuovo tour: disegnare, registrare o importare un nuovo tour.</a:t>
            </a:r>
          </a:p>
          <a:p>
            <a:r>
              <a:rPr lang="it-IT" dirty="0"/>
              <a:t>Elenco di tutti i tour: vengono visualizzati tutti i tour salvati.</a:t>
            </a:r>
          </a:p>
          <a:p>
            <a:r>
              <a:rPr lang="it-IT" dirty="0"/>
              <a:t>Mostra tutto: in questa pagina vengono visualizzati solo 3 tour. Con il pulsante “Mostra tutto” viene visualizzato l'intero elenco e contemporaneamente vengono mostrati anche tutti i tour sulla mappa.</a:t>
            </a:r>
          </a:p>
          <a:p>
            <a:r>
              <a:rPr lang="it-IT" dirty="0"/>
              <a:t>Se sono stati salvati solo 3 o meno tour, il pulsante “Mostra tutto” non è visibile e non è possibile mostrare tutti i tour sulla mappa.</a:t>
            </a:r>
          </a:p>
          <a:p>
            <a:r>
              <a:rPr lang="it-IT" dirty="0"/>
              <a:t>Segnalibri: visualizzazione dei segnalibri impostati come elenco e anche sulla mappa. Non è possibile visualizzare contemporaneamente segnalibri e tour.</a:t>
            </a:r>
          </a:p>
          <a:p>
            <a:r>
              <a:rPr lang="it-IT" dirty="0"/>
              <a:t>Mappe offline: per l'utilizzo offline è possibile scaricare sezioni di mappe e salvarle sul cellulare.</a:t>
            </a:r>
          </a:p>
          <a:p>
            <a:r>
              <a:rPr lang="it-IT" dirty="0"/>
              <a:t>Misurazione: vengono indicati l'azimut e la distanza tra due punti.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35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0862" y="2060848"/>
            <a:ext cx="10081641" cy="147005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56107" y="4010535"/>
            <a:ext cx="10076395" cy="1146653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Untertitel hinzufügen</a:t>
            </a:r>
            <a:endParaRPr lang="de-CH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830D4A-AA03-45C6-9F63-6206EF7F683C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EA4AF1-B5E3-48EB-BFA9-8AFA550AD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8" y="523874"/>
            <a:ext cx="2988755" cy="866775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215AE6A-8511-4E6A-8872-EE52DA3A0EB3}"/>
              </a:ext>
            </a:extLst>
          </p:cNvPr>
          <p:cNvCxnSpPr>
            <a:cxnSpLocks/>
          </p:cNvCxnSpPr>
          <p:nvPr userDrawn="1"/>
        </p:nvCxnSpPr>
        <p:spPr>
          <a:xfrm>
            <a:off x="545726" y="3745450"/>
            <a:ext cx="1170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A048F1DF-A4D7-40B6-A5A5-7B7FF2102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26" y="910396"/>
            <a:ext cx="3098051" cy="318328"/>
          </a:xfrm>
          <a:prstGeom prst="rect">
            <a:avLst/>
          </a:prstGeom>
        </p:spPr>
      </p:pic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9D2C1CE9-62AC-408C-85E7-7BF6F4F6FBC7}"/>
              </a:ext>
            </a:extLst>
          </p:cNvPr>
          <p:cNvSpPr/>
          <p:nvPr userDrawn="1"/>
        </p:nvSpPr>
        <p:spPr>
          <a:xfrm>
            <a:off x="6635416" y="2129208"/>
            <a:ext cx="5556584" cy="4728961"/>
          </a:xfrm>
          <a:custGeom>
            <a:avLst/>
            <a:gdLst>
              <a:gd name="connsiteX0" fmla="*/ 5228400 w 5556584"/>
              <a:gd name="connsiteY0" fmla="*/ 0 h 4728961"/>
              <a:gd name="connsiteX1" fmla="*/ 5556584 w 5556584"/>
              <a:gd name="connsiteY1" fmla="*/ 123075 h 4728961"/>
              <a:gd name="connsiteX2" fmla="*/ 5556584 w 5556584"/>
              <a:gd name="connsiteY2" fmla="*/ 4458245 h 4728961"/>
              <a:gd name="connsiteX3" fmla="*/ 5556584 w 5556584"/>
              <a:gd name="connsiteY3" fmla="*/ 4728961 h 4728961"/>
              <a:gd name="connsiteX4" fmla="*/ 0 w 5556584"/>
              <a:gd name="connsiteY4" fmla="*/ 4728961 h 4728961"/>
              <a:gd name="connsiteX5" fmla="*/ 0 w 5556584"/>
              <a:gd name="connsiteY5" fmla="*/ 4728885 h 4728961"/>
              <a:gd name="connsiteX6" fmla="*/ 540019 w 5556584"/>
              <a:gd name="connsiteY6" fmla="*/ 3509072 h 4728961"/>
              <a:gd name="connsiteX7" fmla="*/ 4658668 w 5556584"/>
              <a:gd name="connsiteY7" fmla="*/ 4179735 h 472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6584" h="4728961">
                <a:moveTo>
                  <a:pt x="5228400" y="0"/>
                </a:moveTo>
                <a:lnTo>
                  <a:pt x="5556584" y="123075"/>
                </a:lnTo>
                <a:lnTo>
                  <a:pt x="5556584" y="4458245"/>
                </a:lnTo>
                <a:lnTo>
                  <a:pt x="5556584" y="4728961"/>
                </a:lnTo>
                <a:lnTo>
                  <a:pt x="0" y="4728961"/>
                </a:lnTo>
                <a:lnTo>
                  <a:pt x="0" y="4728885"/>
                </a:lnTo>
                <a:lnTo>
                  <a:pt x="540019" y="3509072"/>
                </a:lnTo>
                <a:lnTo>
                  <a:pt x="4658668" y="41797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877D-6065-4CC0-924F-FA9DB7F2AA57}" type="datetime1">
              <a:rPr lang="de-CH" smtClean="0"/>
              <a:t>03.03.2026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50863" y="2352675"/>
            <a:ext cx="5400000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41137" y="2352675"/>
            <a:ext cx="5400000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652E-5BC8-4834-B9EE-75AE68B637CE}" type="datetime1">
              <a:rPr lang="de-CH" smtClean="0"/>
              <a:t>03.03.2026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50863" y="407142"/>
            <a:ext cx="11087100" cy="5584081"/>
          </a:xfrm>
        </p:spPr>
        <p:txBody>
          <a:bodyPr/>
          <a:lstStyle>
            <a:lvl1pPr>
              <a:lnSpc>
                <a:spcPct val="96000"/>
              </a:lnSpc>
              <a:defRPr sz="5000" b="1" i="1">
                <a:solidFill>
                  <a:schemeClr val="bg1"/>
                </a:solidFill>
              </a:defRPr>
            </a:lvl1pPr>
            <a:lvl2pPr>
              <a:defRPr sz="5000" b="1" i="1">
                <a:solidFill>
                  <a:schemeClr val="bg1"/>
                </a:solidFill>
              </a:defRPr>
            </a:lvl2pPr>
            <a:lvl3pPr>
              <a:defRPr sz="5000" b="1" i="1">
                <a:solidFill>
                  <a:schemeClr val="bg1"/>
                </a:solidFill>
              </a:defRPr>
            </a:lvl3pPr>
            <a:lvl4pPr>
              <a:defRPr sz="5000" b="1" i="1">
                <a:solidFill>
                  <a:schemeClr val="bg1"/>
                </a:solidFill>
              </a:defRPr>
            </a:lvl4pPr>
            <a:lvl5pPr>
              <a:defRPr sz="5000" b="1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CH"/>
              <a:t>«Zitat hinzufügen»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396DE4-A250-4E84-94E3-AC08DA1EB309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42B344-64F5-498B-B275-CCB0E650D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5" y="6131529"/>
            <a:ext cx="613566" cy="422112"/>
          </a:xfrm>
          <a:prstGeom prst="rect">
            <a:avLst/>
          </a:prstGeom>
        </p:spPr>
      </p:pic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F2FA3E75-82FD-4895-8F83-CA7B5953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9496" y="6893463"/>
            <a:ext cx="1038144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2FB4A76B-BC4C-40E5-85E2-2132AE8A7FE2}" type="datetime1">
              <a:rPr lang="de-CH" smtClean="0"/>
              <a:pPr/>
              <a:t>03.03.2026</a:t>
            </a:fld>
            <a:endParaRPr lang="de-CH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59768134-E988-46F8-A34D-77429661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3672" y="6893463"/>
            <a:ext cx="7272808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DDCC4F58-559C-4C4A-87BF-D44923FD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087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50863" y="2352675"/>
            <a:ext cx="5443538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652E-5BC8-4834-B9EE-75AE68B637CE}" type="datetime1">
              <a:rPr lang="de-CH" smtClean="0"/>
              <a:t>03.03.2026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1BF39114-4E07-43D2-8FD3-2D71F56CBA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0590" y="2442850"/>
            <a:ext cx="5420548" cy="353400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475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453" y="2442849"/>
            <a:ext cx="11087685" cy="354837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28A-8A42-49E0-881E-A0E459E24CA8}" type="datetime1">
              <a:rPr lang="de-CH" smtClean="0"/>
              <a:t>03.03.2026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20D7BF3-8204-4F07-9CEA-C6F940924F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657" y="6130925"/>
            <a:ext cx="610393" cy="4222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chemeClr val="bg1"/>
                </a:solidFill>
              </a:defRPr>
            </a:lvl2pPr>
            <a:lvl3pPr>
              <a:defRPr sz="1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 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1559496" y="7029400"/>
            <a:ext cx="1038144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91A528A-8A42-49E0-881E-A0E459E24CA8}" type="datetime1">
              <a:rPr lang="de-CH" smtClean="0"/>
              <a:pPr/>
              <a:t>03.03.2026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43672" y="7029400"/>
            <a:ext cx="7272808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DD869B-3A22-492E-BD3B-5E44C3C65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5726" y="2004566"/>
            <a:ext cx="1170000" cy="54000"/>
          </a:xfrm>
          <a:solidFill>
            <a:schemeClr val="bg1"/>
          </a:solid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chemeClr val="bg1"/>
                </a:solidFill>
              </a:defRPr>
            </a:lvl2pPr>
            <a:lvl3pPr>
              <a:defRPr sz="1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423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5C1-751D-40FF-8708-1CF5C670C066}" type="datetime1">
              <a:rPr lang="de-CH" smtClean="0"/>
              <a:t>03.03.2026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5B6D-3927-4A8F-B518-70759BC91D7A}" type="datetime1">
              <a:rPr lang="de-CH" smtClean="0"/>
              <a:t>03.03.2026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39991EC-C908-489E-A334-40572C286E67}"/>
              </a:ext>
            </a:extLst>
          </p:cNvPr>
          <p:cNvSpPr/>
          <p:nvPr userDrawn="1"/>
        </p:nvSpPr>
        <p:spPr>
          <a:xfrm>
            <a:off x="479376" y="1953693"/>
            <a:ext cx="144016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AFBEAC28-2D94-4ECD-95EE-8047186BC89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7" y="6121831"/>
            <a:ext cx="1512044" cy="43851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53453" y="739941"/>
            <a:ext cx="11087685" cy="11189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54038" y="2358190"/>
            <a:ext cx="11087100" cy="3633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59496" y="6306111"/>
            <a:ext cx="1038144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 i="1">
                <a:solidFill>
                  <a:schemeClr val="tx1"/>
                </a:solidFill>
              </a:defRPr>
            </a:lvl1pPr>
          </a:lstStyle>
          <a:p>
            <a:fld id="{2FB4A76B-BC4C-40E5-85E2-2132AE8A7FE2}" type="datetime1">
              <a:rPr lang="de-CH" smtClean="0"/>
              <a:t>03.03.2026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43672" y="6306111"/>
            <a:ext cx="7272808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 i="1">
                <a:solidFill>
                  <a:schemeClr val="tx1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95839" y="6308080"/>
            <a:ext cx="745299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 i="1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B4D93B9-7D1F-4781-9DD2-20A7A6C9E33B}"/>
              </a:ext>
            </a:extLst>
          </p:cNvPr>
          <p:cNvCxnSpPr>
            <a:cxnSpLocks/>
          </p:cNvCxnSpPr>
          <p:nvPr userDrawn="1"/>
        </p:nvCxnSpPr>
        <p:spPr>
          <a:xfrm>
            <a:off x="545726" y="2036966"/>
            <a:ext cx="1170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7" r:id="rId4"/>
    <p:sldLayoutId id="2147483666" r:id="rId5"/>
    <p:sldLayoutId id="2147483665" r:id="rId6"/>
    <p:sldLayoutId id="2147483668" r:id="rId7"/>
    <p:sldLayoutId id="2147483663" r:id="rId8"/>
    <p:sldLayoutId id="2147483664" r:id="rId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3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26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78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04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74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148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5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3DCB7-57CA-4866-9849-13C513627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noProof="0" dirty="0" err="1">
                <a:solidFill>
                  <a:schemeClr val="accent1"/>
                </a:solidFill>
              </a:rPr>
              <a:t>Applicazione</a:t>
            </a:r>
            <a:r>
              <a:rPr lang="de-CH" noProof="0" dirty="0">
                <a:solidFill>
                  <a:schemeClr val="accent1"/>
                </a:solidFill>
              </a:rPr>
              <a:t> Swisstopo</a:t>
            </a:r>
          </a:p>
        </p:txBody>
      </p:sp>
    </p:spTree>
    <p:extLst>
      <p:ext uri="{BB962C8B-B14F-4D97-AF65-F5344CB8AC3E}">
        <p14:creationId xmlns:p14="http://schemas.microsoft.com/office/powerpoint/2010/main" val="1741142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CA32C-262D-B5FB-2D55-8A824C3E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Disegnare</a:t>
            </a:r>
            <a:r>
              <a:rPr lang="de-DE" dirty="0"/>
              <a:t>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traccia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7D2ECA-3494-29C8-6DE7-85FD83EE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B45A28-031A-49D5-EBC0-4C89AEACD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000" y="358059"/>
            <a:ext cx="2770301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90A4AE6-4E0F-5E7E-3EEF-A7D21EA414BC}"/>
              </a:ext>
            </a:extLst>
          </p:cNvPr>
          <p:cNvSpPr txBox="1"/>
          <p:nvPr/>
        </p:nvSpPr>
        <p:spPr>
          <a:xfrm>
            <a:off x="550863" y="2975015"/>
            <a:ext cx="662204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err="1"/>
              <a:t>Tracciare</a:t>
            </a:r>
            <a:r>
              <a:rPr lang="de-DE" sz="2800" dirty="0"/>
              <a:t> il </a:t>
            </a:r>
            <a:r>
              <a:rPr lang="de-DE" sz="2800" dirty="0" err="1"/>
              <a:t>percorso</a:t>
            </a:r>
            <a:r>
              <a:rPr lang="de-DE" sz="2800" dirty="0"/>
              <a:t> </a:t>
            </a:r>
            <a:r>
              <a:rPr lang="de-DE" sz="2800" dirty="0" err="1"/>
              <a:t>inserendo</a:t>
            </a:r>
            <a:r>
              <a:rPr lang="de-DE" sz="2800" dirty="0"/>
              <a:t> </a:t>
            </a:r>
            <a:r>
              <a:rPr lang="de-DE" sz="2800" dirty="0" err="1"/>
              <a:t>singoli</a:t>
            </a:r>
            <a:r>
              <a:rPr lang="de-DE" sz="2800" dirty="0"/>
              <a:t> </a:t>
            </a:r>
            <a:r>
              <a:rPr lang="de-DE" sz="2800" i="1" dirty="0" err="1"/>
              <a:t>waypoint</a:t>
            </a:r>
            <a:r>
              <a:rPr lang="de-DE" sz="2800" dirty="0"/>
              <a:t>. Questi vengono collegati tra di loro.</a:t>
            </a:r>
          </a:p>
          <a:p>
            <a:r>
              <a:rPr lang="de-DE" sz="2800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D18632A-4C5B-D74A-CAA5-1083ECDFC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9260" y="374039"/>
            <a:ext cx="2645999" cy="57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3B111D2-30DF-0ED9-482D-7D3F56652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711" y="390019"/>
            <a:ext cx="2769548" cy="57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AF4896-426B-BF63-F690-9F9C7E5B8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52" y="2298629"/>
            <a:ext cx="706348" cy="5971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230E045-BB42-E91C-7321-A2D149152321}"/>
              </a:ext>
            </a:extLst>
          </p:cNvPr>
          <p:cNvSpPr txBox="1"/>
          <p:nvPr/>
        </p:nvSpPr>
        <p:spPr>
          <a:xfrm>
            <a:off x="1267200" y="2352675"/>
            <a:ext cx="5313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Selezionare</a:t>
            </a:r>
            <a:r>
              <a:rPr lang="de-DE" sz="2400" dirty="0"/>
              <a:t> „</a:t>
            </a:r>
            <a:r>
              <a:rPr lang="de-DE" sz="2400" dirty="0" err="1"/>
              <a:t>Tracciare</a:t>
            </a:r>
            <a:r>
              <a:rPr lang="de-DE" sz="2400" dirty="0"/>
              <a:t> </a:t>
            </a:r>
            <a:r>
              <a:rPr lang="de-DE" sz="2400" dirty="0" err="1"/>
              <a:t>escursione</a:t>
            </a:r>
            <a:r>
              <a:rPr lang="de-DE" sz="2400" dirty="0"/>
              <a:t>“ </a:t>
            </a:r>
            <a:r>
              <a:rPr lang="de-DE" sz="2800" dirty="0"/>
              <a:t>.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55708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C5F39-3254-0962-FB5B-E27DC296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Disegnare</a:t>
            </a:r>
            <a:r>
              <a:rPr lang="de-DE" dirty="0"/>
              <a:t>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traccia</a:t>
            </a:r>
            <a:endParaRPr lang="de-CH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7190383-CD20-8EBD-11DD-9D82CA858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91200" y="739941"/>
            <a:ext cx="2803948" cy="5760000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62BE24-8599-28A0-61F8-3FC81754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FA46BAB-2869-1E3D-5304-8F3ECD575AB7}"/>
              </a:ext>
            </a:extLst>
          </p:cNvPr>
          <p:cNvSpPr txBox="1"/>
          <p:nvPr/>
        </p:nvSpPr>
        <p:spPr>
          <a:xfrm>
            <a:off x="1344001" y="2567225"/>
            <a:ext cx="4456800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/>
              <a:t>Alla </a:t>
            </a:r>
            <a:r>
              <a:rPr lang="de-DE" sz="2800" dirty="0" err="1"/>
              <a:t>fine</a:t>
            </a:r>
            <a:r>
              <a:rPr lang="de-DE" sz="2800" dirty="0"/>
              <a:t> </a:t>
            </a:r>
            <a:r>
              <a:rPr lang="de-DE" sz="2800" dirty="0" err="1"/>
              <a:t>assegnare</a:t>
            </a:r>
            <a:r>
              <a:rPr lang="de-DE" sz="2800" dirty="0"/>
              <a:t> </a:t>
            </a:r>
            <a:r>
              <a:rPr lang="de-DE" sz="2800" dirty="0" err="1"/>
              <a:t>un</a:t>
            </a:r>
            <a:r>
              <a:rPr lang="de-DE" sz="2800" dirty="0"/>
              <a:t> </a:t>
            </a:r>
            <a:r>
              <a:rPr lang="de-DE" sz="2800" dirty="0" err="1"/>
              <a:t>nome</a:t>
            </a:r>
            <a:r>
              <a:rPr lang="de-DE" sz="2800" dirty="0"/>
              <a:t>.</a:t>
            </a:r>
          </a:p>
          <a:p>
            <a:endParaRPr lang="de-DE" sz="2800" dirty="0"/>
          </a:p>
          <a:p>
            <a:r>
              <a:rPr lang="de-DE" sz="2800" dirty="0"/>
              <a:t> </a:t>
            </a:r>
            <a:r>
              <a:rPr lang="de-DE" sz="2800" dirty="0" err="1"/>
              <a:t>Premere</a:t>
            </a:r>
            <a:r>
              <a:rPr lang="de-DE" sz="2800" dirty="0"/>
              <a:t> „OK“ </a:t>
            </a:r>
          </a:p>
          <a:p>
            <a:endParaRPr lang="de-DE" sz="2800" dirty="0"/>
          </a:p>
          <a:p>
            <a:r>
              <a:rPr lang="de-DE" sz="2800" dirty="0"/>
              <a:t>Cliccando sull‘icona a forma di ingranaggio è possibile modificare il colore della traccia.</a:t>
            </a:r>
            <a:endParaRPr lang="de-CH" sz="2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6AB961D-FA6D-EBEE-3EEC-12D0ACAA8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98" y="3759584"/>
            <a:ext cx="809738" cy="6477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C91522E-C283-5A33-6C42-8728590F9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40" y="4639775"/>
            <a:ext cx="743054" cy="7049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AC42631-D939-91CE-AB3C-D06AD5F64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96" y="2437704"/>
            <a:ext cx="619211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7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CA32C-262D-B5FB-2D55-8A824C3E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Registrare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traccia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7D2ECA-3494-29C8-6DE7-85FD83EE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12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B45A28-031A-49D5-EBC0-4C89AEACD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000" y="358059"/>
            <a:ext cx="2770301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90A4AE6-4E0F-5E7E-3EEF-A7D21EA414BC}"/>
              </a:ext>
            </a:extLst>
          </p:cNvPr>
          <p:cNvSpPr txBox="1"/>
          <p:nvPr/>
        </p:nvSpPr>
        <p:spPr>
          <a:xfrm>
            <a:off x="1500190" y="3327145"/>
            <a:ext cx="567531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/>
              <a:t>La registrazione inizia solo se si preme il pulsante rosso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D18632A-4C5B-D74A-CAA5-1083ECDFC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1366" y="374039"/>
            <a:ext cx="2645999" cy="57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AF4896-426B-BF63-F690-9F9C7E5B8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52" y="2298629"/>
            <a:ext cx="706348" cy="5971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230E045-BB42-E91C-7321-A2D149152321}"/>
              </a:ext>
            </a:extLst>
          </p:cNvPr>
          <p:cNvSpPr txBox="1"/>
          <p:nvPr/>
        </p:nvSpPr>
        <p:spPr>
          <a:xfrm>
            <a:off x="1267200" y="2352675"/>
            <a:ext cx="5313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„</a:t>
            </a:r>
            <a:r>
              <a:rPr lang="de-DE" sz="2400" dirty="0"/>
              <a:t>Seleziona “Registrare escursione“.</a:t>
            </a:r>
            <a:endParaRPr lang="de-CH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8E70D5-0715-4D23-C547-73661C2E6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554" y="358059"/>
            <a:ext cx="2757938" cy="57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AC813D7-D774-7460-8D7D-D7FE1427D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02" y="3429000"/>
            <a:ext cx="867964" cy="65806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810BF12-1961-FE83-07AA-F178E178D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6954" y="390019"/>
            <a:ext cx="2754783" cy="576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DF001E-7E91-2893-EE8E-4B10A3E4A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51" y="4532496"/>
            <a:ext cx="1205149" cy="56369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C7527D6-780A-E70E-7D66-4DAA78A43B27}"/>
              </a:ext>
            </a:extLst>
          </p:cNvPr>
          <p:cNvSpPr txBox="1"/>
          <p:nvPr/>
        </p:nvSpPr>
        <p:spPr>
          <a:xfrm>
            <a:off x="1527090" y="4474832"/>
            <a:ext cx="567531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/>
              <a:t>Terminare la registrazione cliccando sull‘indicatore rosso in alto a sinistra</a:t>
            </a:r>
          </a:p>
        </p:txBody>
      </p:sp>
    </p:spTree>
    <p:extLst>
      <p:ext uri="{BB962C8B-B14F-4D97-AF65-F5344CB8AC3E}">
        <p14:creationId xmlns:p14="http://schemas.microsoft.com/office/powerpoint/2010/main" val="25246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A4A2D-461A-4366-BBC6-54B49691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3" y="739941"/>
            <a:ext cx="6495347" cy="1118937"/>
          </a:xfrm>
        </p:spPr>
        <p:txBody>
          <a:bodyPr/>
          <a:lstStyle/>
          <a:p>
            <a:r>
              <a:rPr lang="de-DE" dirty="0" err="1"/>
              <a:t>Importare</a:t>
            </a:r>
            <a:r>
              <a:rPr lang="de-DE" dirty="0"/>
              <a:t>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traccia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B1CF6-6091-4F33-6786-ED5B9F13F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7142762" cy="3633036"/>
          </a:xfrm>
        </p:spPr>
        <p:txBody>
          <a:bodyPr/>
          <a:lstStyle/>
          <a:p>
            <a:r>
              <a:rPr lang="de-DE" sz="2400" dirty="0"/>
              <a:t>In Whatsapp o nella posta elettronica, clicca sul file GPX.</a:t>
            </a:r>
          </a:p>
          <a:p>
            <a:endParaRPr lang="de-DE" sz="2400" dirty="0"/>
          </a:p>
          <a:p>
            <a:r>
              <a:rPr lang="de-DE" sz="2400" dirty="0"/>
              <a:t>Android: 	</a:t>
            </a:r>
            <a:r>
              <a:rPr lang="de-DE" sz="2400" dirty="0" err="1"/>
              <a:t>Aprire</a:t>
            </a:r>
            <a:r>
              <a:rPr lang="de-DE" sz="2400" dirty="0"/>
              <a:t> </a:t>
            </a:r>
            <a:r>
              <a:rPr lang="de-DE" sz="2400" dirty="0" err="1"/>
              <a:t>con</a:t>
            </a:r>
            <a:r>
              <a:rPr lang="de-DE" sz="2400" dirty="0"/>
              <a:t> &gt; Swisstopo.</a:t>
            </a:r>
          </a:p>
          <a:p>
            <a:r>
              <a:rPr lang="de-CH" sz="2400" dirty="0"/>
              <a:t>iPhone:  	Clicca sull’ icona «condividi»</a:t>
            </a:r>
          </a:p>
          <a:p>
            <a:r>
              <a:rPr lang="de-CH" sz="2400" dirty="0"/>
              <a:t>		e seleziona Swisstopo</a:t>
            </a:r>
          </a:p>
          <a:p>
            <a:r>
              <a:rPr lang="de-CH" sz="2400" dirty="0" err="1"/>
              <a:t>Fatto</a:t>
            </a:r>
            <a:r>
              <a:rPr lang="de-CH" sz="2400" dirty="0"/>
              <a:t>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8FECFC-BAE0-3ECA-7F49-09C8FDBC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/>
          </a:p>
        </p:txBody>
      </p:sp>
      <p:pic>
        <p:nvPicPr>
          <p:cNvPr id="7" name="Grafik 6" descr="Ein Bild, das Text, Screenshot, Software, Computersymbol enthält.&#10;&#10;Automatisch generierte Beschreibung">
            <a:extLst>
              <a:ext uri="{FF2B5EF4-FFF2-40B4-BE49-F238E27FC236}">
                <a16:creationId xmlns:a16="http://schemas.microsoft.com/office/drawing/2014/main" id="{2E722AE6-2707-879D-DBFE-26758AD12A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5" y="816304"/>
            <a:ext cx="2661428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9" name="Grafik 8" descr="Ein Bild, das Text, Screenshot, Software, Design enthält.&#10;&#10;Automatisch generierte Beschreibung">
            <a:extLst>
              <a:ext uri="{FF2B5EF4-FFF2-40B4-BE49-F238E27FC236}">
                <a16:creationId xmlns:a16="http://schemas.microsoft.com/office/drawing/2014/main" id="{2450EF83-B52E-CAD5-970E-EE0BDA101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82" y="692096"/>
            <a:ext cx="2661428" cy="57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Grafik 10" descr="Ein Bild, das Text, Screenshot, Software, Betriebssystem enthält.&#10;&#10;Automatisch generierte Beschreibung">
            <a:extLst>
              <a:ext uri="{FF2B5EF4-FFF2-40B4-BE49-F238E27FC236}">
                <a16:creationId xmlns:a16="http://schemas.microsoft.com/office/drawing/2014/main" id="{EA3195DF-3A2A-562D-0107-757D970ECB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67" y="620088"/>
            <a:ext cx="2661428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Grafik 12" descr="Ein Bild, das Text, Diagramm, Screenshot, Karte enthält.&#10;&#10;Automatisch generierte Beschreibung">
            <a:extLst>
              <a:ext uri="{FF2B5EF4-FFF2-40B4-BE49-F238E27FC236}">
                <a16:creationId xmlns:a16="http://schemas.microsoft.com/office/drawing/2014/main" id="{C517B8AC-72DC-B3FC-65F8-BADA27A5A5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07" y="567888"/>
            <a:ext cx="2661428" cy="57600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970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A4A2D-461A-4366-BBC6-54B49691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Monitoraggio</a:t>
            </a:r>
            <a:r>
              <a:rPr lang="de-DE" dirty="0"/>
              <a:t> </a:t>
            </a:r>
            <a:r>
              <a:rPr lang="de-DE" dirty="0" err="1"/>
              <a:t>nel</a:t>
            </a:r>
            <a:r>
              <a:rPr lang="de-DE" dirty="0"/>
              <a:t> </a:t>
            </a:r>
            <a:r>
              <a:rPr lang="de-DE" dirty="0" err="1"/>
              <a:t>settore</a:t>
            </a:r>
            <a:r>
              <a:rPr lang="de-DE" dirty="0"/>
              <a:t> </a:t>
            </a:r>
            <a:r>
              <a:rPr lang="de-DE" dirty="0" err="1"/>
              <a:t>disegnato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B1CF6-6091-4F33-6786-ED5B9F13F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2385899"/>
            <a:ext cx="8193962" cy="363303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sz="2400" dirty="0" err="1"/>
              <a:t>Disegnare</a:t>
            </a:r>
            <a:r>
              <a:rPr lang="de-DE" sz="2400" dirty="0"/>
              <a:t> o </a:t>
            </a:r>
            <a:r>
              <a:rPr lang="de-DE" sz="2400" dirty="0" err="1"/>
              <a:t>importare</a:t>
            </a:r>
            <a:r>
              <a:rPr lang="de-DE" sz="2400" dirty="0"/>
              <a:t> il </a:t>
            </a:r>
            <a:r>
              <a:rPr lang="de-DE" sz="2400" dirty="0" err="1"/>
              <a:t>settore</a:t>
            </a:r>
            <a:r>
              <a:rPr lang="de-DE" sz="24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Attivare il tracciamento con „Registrare escursione“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de-DE" sz="2400" dirty="0"/>
              <a:t>Visualizzare il settore dall‘elenco delle tracce sulla mappa.</a:t>
            </a:r>
          </a:p>
          <a:p>
            <a:r>
              <a:rPr lang="de-DE" sz="2400" dirty="0">
                <a:solidFill>
                  <a:srgbClr val="FF0000"/>
                </a:solidFill>
              </a:rPr>
              <a:t>Ora </a:t>
            </a:r>
            <a:r>
              <a:rPr lang="de-DE" sz="2400" dirty="0" err="1">
                <a:solidFill>
                  <a:srgbClr val="FF0000"/>
                </a:solidFill>
              </a:rPr>
              <a:t>vengono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visualizzati</a:t>
            </a:r>
            <a:r>
              <a:rPr lang="de-DE" sz="2400" dirty="0">
                <a:solidFill>
                  <a:srgbClr val="FF0000"/>
                </a:solidFill>
              </a:rPr>
              <a:t> il </a:t>
            </a:r>
            <a:r>
              <a:rPr lang="de-DE" sz="2400" dirty="0" err="1">
                <a:solidFill>
                  <a:srgbClr val="FF0000"/>
                </a:solidFill>
              </a:rPr>
              <a:t>settore</a:t>
            </a:r>
            <a:r>
              <a:rPr lang="de-DE" sz="2400" dirty="0">
                <a:solidFill>
                  <a:srgbClr val="FF0000"/>
                </a:solidFill>
              </a:rPr>
              <a:t> e la propria </a:t>
            </a:r>
            <a:r>
              <a:rPr lang="de-DE" sz="2400" dirty="0" err="1">
                <a:solidFill>
                  <a:srgbClr val="FF0000"/>
                </a:solidFill>
              </a:rPr>
              <a:t>traccia</a:t>
            </a:r>
            <a:r>
              <a:rPr lang="de-DE" sz="2400" dirty="0">
                <a:solidFill>
                  <a:srgbClr val="FF0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Terminare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registrazione</a:t>
            </a:r>
            <a:endParaRPr lang="de-DE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Selezionare „mostra tutto“ nell‘elenco tracce.</a:t>
            </a:r>
            <a:endParaRPr lang="de-CH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8FECFC-BAE0-3ECA-7F49-09C8FDBC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14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852E09-34AF-7DDB-0022-E03C43AA8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772" y="358059"/>
            <a:ext cx="265736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A4A2D-461A-4366-BBC6-54B49691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swisstopo App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B1CF6-6091-4F33-6786-ED5B9F13F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6552362" cy="3633036"/>
          </a:xfrm>
        </p:spPr>
        <p:txBody>
          <a:bodyPr/>
          <a:lstStyle/>
          <a:p>
            <a:r>
              <a:rPr lang="de-CH" sz="2000" dirty="0"/>
              <a:t>https://www.swisstopo.admin.ch/de/swisstopo-app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8FECFC-BAE0-3ECA-7F49-09C8FDBC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15</a:t>
            </a:fld>
            <a:endParaRPr lang="de-CH"/>
          </a:p>
        </p:txBody>
      </p:sp>
      <p:pic>
        <p:nvPicPr>
          <p:cNvPr id="1026" name="Picture 2" descr="swisstopo – Apps bei Google Play">
            <a:extLst>
              <a:ext uri="{FF2B5EF4-FFF2-40B4-BE49-F238E27FC236}">
                <a16:creationId xmlns:a16="http://schemas.microsoft.com/office/drawing/2014/main" id="{EB8A2B09-462F-4678-1F76-998C97DCA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2" y="1114425"/>
            <a:ext cx="4876800" cy="48768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06CA6C-0322-1162-AFDE-0976ED18F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01" y="2757749"/>
            <a:ext cx="3290199" cy="33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6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Applicazione</a:t>
            </a:r>
            <a:r>
              <a:rPr lang="de-CH" dirty="0"/>
              <a:t>.</a:t>
            </a:r>
          </a:p>
        </p:txBody>
      </p:sp>
      <p:sp>
        <p:nvSpPr>
          <p:cNvPr id="4" name="Rechteck: gefaltete Ecke 3">
            <a:extLst>
              <a:ext uri="{FF2B5EF4-FFF2-40B4-BE49-F238E27FC236}">
                <a16:creationId xmlns:a16="http://schemas.microsoft.com/office/drawing/2014/main" id="{DA4DC594-4CD4-44DF-B99A-A701D1FA9F73}"/>
              </a:ext>
            </a:extLst>
          </p:cNvPr>
          <p:cNvSpPr/>
          <p:nvPr/>
        </p:nvSpPr>
        <p:spPr>
          <a:xfrm>
            <a:off x="4363200" y="2358189"/>
            <a:ext cx="7277938" cy="3994763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C299435-448E-4E56-9183-6DF8DB7E7BA4}"/>
              </a:ext>
            </a:extLst>
          </p:cNvPr>
          <p:cNvSpPr txBox="1"/>
          <p:nvPr/>
        </p:nvSpPr>
        <p:spPr>
          <a:xfrm>
            <a:off x="4521600" y="2510879"/>
            <a:ext cx="681802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Inserire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punti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e </a:t>
            </a: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percorsi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Inserire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settori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come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percorsi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chiusi</a:t>
            </a:r>
            <a:endParaRPr lang="de-DE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Registrare </a:t>
            </a:r>
            <a:r>
              <a:rPr lang="de-DE" sz="2400" spc="2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</a:t>
            </a:r>
            <a:r>
              <a:rPr lang="de-DE" sz="24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spc="2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percorso</a:t>
            </a:r>
            <a:r>
              <a:rPr lang="de-DE" sz="24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CH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Determinare la distanza e l’azimut di un punto sul terreno dalla posizione attuale 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Importare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percorsi</a:t>
            </a:r>
            <a:endParaRPr lang="de-DE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Preparare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smartphone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per </a:t>
            </a: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utilizzo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offline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00044C-018A-3987-6EDF-ED7AFF500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10789" r="68680" b="14437"/>
          <a:stretch/>
        </p:blipFill>
        <p:spPr bwMode="auto">
          <a:xfrm>
            <a:off x="1419758" y="2368155"/>
            <a:ext cx="2122641" cy="36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5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4D26AB-E6DE-C758-0D99-3AB96BC34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67734"/>
            <a:ext cx="11087685" cy="1118937"/>
          </a:xfrm>
        </p:spPr>
        <p:txBody>
          <a:bodyPr/>
          <a:lstStyle/>
          <a:p>
            <a:r>
              <a:rPr lang="de-DE" dirty="0" err="1"/>
              <a:t>Schermo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393DA0-C4FB-7E1B-33A8-6EC3588C7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5412809" cy="3633036"/>
          </a:xfrm>
        </p:spPr>
        <p:txBody>
          <a:bodyPr/>
          <a:lstStyle/>
          <a:p>
            <a:endParaRPr lang="de-CH" sz="2800" b="1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de-CH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8AD1BF-666B-E071-65BD-2B40E9D0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FADEC7-64E3-65FE-CB7C-793DA3C91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050" y="866774"/>
            <a:ext cx="2671266" cy="575447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993F06-0378-3F56-AC6F-D96194B3368C}"/>
              </a:ext>
            </a:extLst>
          </p:cNvPr>
          <p:cNvSpPr txBox="1"/>
          <p:nvPr/>
        </p:nvSpPr>
        <p:spPr>
          <a:xfrm>
            <a:off x="8428604" y="1114743"/>
            <a:ext cx="31242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Modo Panorama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9B18063F-43CA-2402-8E88-91E0DE9DA296}"/>
              </a:ext>
            </a:extLst>
          </p:cNvPr>
          <p:cNvSpPr/>
          <p:nvPr/>
        </p:nvSpPr>
        <p:spPr>
          <a:xfrm flipH="1">
            <a:off x="7186858" y="103105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1BB21CF4-F7B1-8EF1-A65A-3EFBC6EA5B56}"/>
              </a:ext>
            </a:extLst>
          </p:cNvPr>
          <p:cNvSpPr/>
          <p:nvPr/>
        </p:nvSpPr>
        <p:spPr>
          <a:xfrm flipH="1">
            <a:off x="7175500" y="155669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CF3B9E16-CFE2-7BA3-740F-612FA7331904}"/>
              </a:ext>
            </a:extLst>
          </p:cNvPr>
          <p:cNvSpPr/>
          <p:nvPr/>
        </p:nvSpPr>
        <p:spPr>
          <a:xfrm flipH="1">
            <a:off x="7185278" y="541679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A376FCCB-8040-AF95-D737-2F1FBB77C2C3}"/>
              </a:ext>
            </a:extLst>
          </p:cNvPr>
          <p:cNvSpPr/>
          <p:nvPr/>
        </p:nvSpPr>
        <p:spPr>
          <a:xfrm flipH="1">
            <a:off x="7185278" y="594243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926C771-A51C-F02D-C121-F2823A402537}"/>
              </a:ext>
            </a:extLst>
          </p:cNvPr>
          <p:cNvSpPr txBox="1"/>
          <p:nvPr/>
        </p:nvSpPr>
        <p:spPr>
          <a:xfrm>
            <a:off x="8428604" y="1650189"/>
            <a:ext cx="312421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Mostra posizione/</a:t>
            </a:r>
          </a:p>
          <a:p>
            <a:r>
              <a:rPr lang="de-DE" sz="2400" dirty="0"/>
              <a:t>orientamento della mappa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20875AC-AF2F-A4EC-7B25-18A6E15F021B}"/>
              </a:ext>
            </a:extLst>
          </p:cNvPr>
          <p:cNvSpPr txBox="1"/>
          <p:nvPr/>
        </p:nvSpPr>
        <p:spPr>
          <a:xfrm>
            <a:off x="8428603" y="5416794"/>
            <a:ext cx="31242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Selezione</a:t>
            </a:r>
            <a:r>
              <a:rPr lang="de-DE" sz="2400" dirty="0"/>
              <a:t> </a:t>
            </a:r>
            <a:r>
              <a:rPr lang="de-DE" sz="2400" dirty="0" err="1"/>
              <a:t>mappa</a:t>
            </a:r>
            <a:endParaRPr lang="de-DE" sz="2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176BBCE-8BC0-F2F6-827C-F025734AADD2}"/>
              </a:ext>
            </a:extLst>
          </p:cNvPr>
          <p:cNvSpPr txBox="1"/>
          <p:nvPr/>
        </p:nvSpPr>
        <p:spPr>
          <a:xfrm>
            <a:off x="8428603" y="5994930"/>
            <a:ext cx="31242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Ricerca</a:t>
            </a:r>
            <a:r>
              <a:rPr lang="de-DE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367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9BCC4-E75E-D576-0873-569D3FC5A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Denominazioni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356C0C-36F0-EBE2-101F-939496ED5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11145962" cy="234341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sz="2800" dirty="0"/>
              <a:t>Geometrie</a:t>
            </a:r>
          </a:p>
          <a:p>
            <a:pPr defTabSz="269875"/>
            <a:endParaRPr lang="de-DE" sz="2800" dirty="0"/>
          </a:p>
          <a:p>
            <a:pPr marL="1252538" indent="-625475">
              <a:buFont typeface="Arial" panose="020B0604020202020204" pitchFamily="34" charset="0"/>
              <a:buChar char="•"/>
              <a:tabLst>
                <a:tab pos="4125913" algn="l"/>
              </a:tabLst>
            </a:pPr>
            <a:r>
              <a:rPr lang="de-DE" sz="2800" dirty="0" err="1"/>
              <a:t>Contrassegni</a:t>
            </a:r>
            <a:r>
              <a:rPr lang="de-DE" sz="2800" dirty="0"/>
              <a:t>	</a:t>
            </a:r>
            <a:r>
              <a:rPr lang="de-DE" sz="2800" dirty="0" err="1"/>
              <a:t>Punti</a:t>
            </a:r>
            <a:r>
              <a:rPr lang="de-DE" sz="2800" dirty="0"/>
              <a:t> (POI) </a:t>
            </a:r>
          </a:p>
          <a:p>
            <a:pPr marL="1252538" indent="-625475">
              <a:buFont typeface="Arial" panose="020B0604020202020204" pitchFamily="34" charset="0"/>
              <a:buChar char="•"/>
              <a:tabLst>
                <a:tab pos="4125913" algn="l"/>
              </a:tabLst>
            </a:pPr>
            <a:r>
              <a:rPr lang="de-DE" sz="2800" dirty="0"/>
              <a:t>Tracce	Linee, Poligoni (AOI), Tracce.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367A2C-99EE-2D9A-C24E-AB02D6A3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0928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9DD9C-4071-4B6D-10B2-1A7A4915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Funzioni</a:t>
            </a:r>
            <a:r>
              <a:rPr lang="de-CH" dirty="0"/>
              <a:t> GPS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E8C104-AF8A-2D1B-424E-C00829795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00466A-2BA8-2468-34E6-BA78AA827D2D}"/>
              </a:ext>
            </a:extLst>
          </p:cNvPr>
          <p:cNvSpPr txBox="1"/>
          <p:nvPr/>
        </p:nvSpPr>
        <p:spPr>
          <a:xfrm>
            <a:off x="553453" y="2352675"/>
            <a:ext cx="11087685" cy="3602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 err="1"/>
              <a:t>Impostare</a:t>
            </a:r>
            <a:r>
              <a:rPr lang="de-DE" sz="3200" dirty="0"/>
              <a:t> </a:t>
            </a:r>
            <a:r>
              <a:rPr lang="de-DE" sz="3200" dirty="0" err="1"/>
              <a:t>dei</a:t>
            </a:r>
            <a:r>
              <a:rPr lang="de-DE" sz="3200" dirty="0"/>
              <a:t> </a:t>
            </a:r>
            <a:r>
              <a:rPr lang="de-DE" sz="3200" dirty="0" err="1"/>
              <a:t>punti</a:t>
            </a:r>
            <a:r>
              <a:rPr lang="de-DE" sz="3200" dirty="0"/>
              <a:t> o </a:t>
            </a:r>
            <a:r>
              <a:rPr lang="de-DE" sz="3200" dirty="0" err="1"/>
              <a:t>inserirli</a:t>
            </a:r>
            <a:r>
              <a:rPr lang="de-DE" sz="3200" dirty="0"/>
              <a:t> </a:t>
            </a:r>
            <a:r>
              <a:rPr lang="de-DE" sz="3200" dirty="0" err="1"/>
              <a:t>tramite</a:t>
            </a:r>
            <a:r>
              <a:rPr lang="de-DE" sz="3200" dirty="0"/>
              <a:t> </a:t>
            </a:r>
            <a:r>
              <a:rPr lang="de-DE" sz="3200" dirty="0" err="1"/>
              <a:t>coordinate</a:t>
            </a:r>
            <a:endParaRPr lang="de-DE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 err="1"/>
              <a:t>Tracciare</a:t>
            </a:r>
            <a:r>
              <a:rPr lang="de-DE" sz="3200" dirty="0"/>
              <a:t> </a:t>
            </a:r>
            <a:r>
              <a:rPr lang="de-DE" sz="3200" dirty="0" err="1"/>
              <a:t>un</a:t>
            </a:r>
            <a:r>
              <a:rPr lang="de-DE" sz="3200" dirty="0"/>
              <a:t> </a:t>
            </a:r>
            <a:r>
              <a:rPr lang="de-DE" sz="3200" dirty="0" err="1"/>
              <a:t>percorso</a:t>
            </a:r>
            <a:endParaRPr lang="de-DE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/>
              <a:t>Registrare </a:t>
            </a:r>
            <a:r>
              <a:rPr lang="de-DE" sz="3200" dirty="0" err="1"/>
              <a:t>un</a:t>
            </a:r>
            <a:r>
              <a:rPr lang="de-DE" sz="3200" dirty="0"/>
              <a:t> </a:t>
            </a:r>
            <a:r>
              <a:rPr lang="de-DE" sz="3200" dirty="0" err="1"/>
              <a:t>percorso</a:t>
            </a:r>
            <a:endParaRPr lang="de-DE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 err="1"/>
              <a:t>Importare</a:t>
            </a:r>
            <a:r>
              <a:rPr lang="de-DE" sz="3200" dirty="0"/>
              <a:t> </a:t>
            </a:r>
            <a:r>
              <a:rPr lang="de-DE" sz="3200" dirty="0" err="1"/>
              <a:t>un</a:t>
            </a:r>
            <a:r>
              <a:rPr lang="de-DE" sz="3200" dirty="0"/>
              <a:t> </a:t>
            </a:r>
            <a:r>
              <a:rPr lang="de-DE" sz="3200" dirty="0" err="1"/>
              <a:t>percorso</a:t>
            </a:r>
            <a:endParaRPr lang="de-DE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 err="1"/>
              <a:t>Misurare</a:t>
            </a:r>
            <a:r>
              <a:rPr lang="de-DE" sz="3200" dirty="0"/>
              <a:t> </a:t>
            </a:r>
            <a:r>
              <a:rPr lang="de-DE" sz="3200" dirty="0" err="1"/>
              <a:t>distanza</a:t>
            </a:r>
            <a:r>
              <a:rPr lang="de-DE" sz="3200" dirty="0"/>
              <a:t> e </a:t>
            </a:r>
            <a:r>
              <a:rPr lang="de-DE" sz="3200" dirty="0" err="1"/>
              <a:t>azimut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1096046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 err="1"/>
              <a:t>Impostare</a:t>
            </a:r>
            <a:r>
              <a:rPr lang="de-CH" sz="3200" dirty="0"/>
              <a:t> il </a:t>
            </a:r>
            <a:r>
              <a:rPr lang="de-CH" sz="3200" dirty="0" err="1"/>
              <a:t>contrassegno</a:t>
            </a:r>
            <a:endParaRPr lang="de-CH" sz="32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FB3607D-5682-CEAA-3D97-D631C05D3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347" y="739941"/>
            <a:ext cx="2686723" cy="57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035F20F7-85B1-2458-0F75-37A50B3ACA57}"/>
              </a:ext>
            </a:extLst>
          </p:cNvPr>
          <p:cNvSpPr/>
          <p:nvPr/>
        </p:nvSpPr>
        <p:spPr>
          <a:xfrm flipH="1">
            <a:off x="6673060" y="3707337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07CF1C-E7F8-48A2-CB30-807EB5FF82A3}"/>
              </a:ext>
            </a:extLst>
          </p:cNvPr>
          <p:cNvSpPr txBox="1"/>
          <p:nvPr/>
        </p:nvSpPr>
        <p:spPr>
          <a:xfrm>
            <a:off x="612000" y="2352675"/>
            <a:ext cx="5155200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dirty="0"/>
              <a:t>Tenendo premuto con il dito sulla mappa, viene impostato un waypoint.</a:t>
            </a:r>
          </a:p>
          <a:p>
            <a:r>
              <a:rPr lang="de-DE" sz="3200" dirty="0"/>
              <a:t>Le </a:t>
            </a:r>
            <a:r>
              <a:rPr lang="de-DE" sz="3200" dirty="0" err="1"/>
              <a:t>coordinate</a:t>
            </a:r>
            <a:r>
              <a:rPr lang="de-DE" sz="3200" dirty="0"/>
              <a:t> </a:t>
            </a:r>
            <a:r>
              <a:rPr lang="de-DE" sz="3200" dirty="0" err="1"/>
              <a:t>vengono</a:t>
            </a:r>
            <a:r>
              <a:rPr lang="de-DE" sz="3200" dirty="0"/>
              <a:t> </a:t>
            </a:r>
            <a:r>
              <a:rPr lang="de-DE" sz="3200" dirty="0" err="1"/>
              <a:t>visualizzate</a:t>
            </a:r>
            <a:r>
              <a:rPr lang="de-DE" sz="3200" dirty="0"/>
              <a:t> </a:t>
            </a:r>
            <a:r>
              <a:rPr lang="de-DE" sz="3200" dirty="0" err="1"/>
              <a:t>nella</a:t>
            </a:r>
            <a:r>
              <a:rPr lang="de-DE" sz="3200" dirty="0"/>
              <a:t> </a:t>
            </a:r>
            <a:r>
              <a:rPr lang="de-DE" sz="3200" dirty="0" err="1"/>
              <a:t>finestra</a:t>
            </a:r>
            <a:r>
              <a:rPr lang="de-DE" sz="3200" dirty="0"/>
              <a:t> in </a:t>
            </a:r>
            <a:r>
              <a:rPr lang="de-DE" sz="3200" dirty="0" err="1"/>
              <a:t>basso</a:t>
            </a:r>
            <a:r>
              <a:rPr lang="de-DE" sz="3200" dirty="0"/>
              <a:t>.</a:t>
            </a:r>
          </a:p>
          <a:p>
            <a:endParaRPr lang="de-DE" dirty="0"/>
          </a:p>
          <a:p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ACA2543-A295-5371-C571-23810E387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653" y="834825"/>
            <a:ext cx="882514" cy="468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D24B403-626A-7DA2-6DA5-A58DD8EFDABC}"/>
              </a:ext>
            </a:extLst>
          </p:cNvPr>
          <p:cNvSpPr txBox="1"/>
          <p:nvPr/>
        </p:nvSpPr>
        <p:spPr>
          <a:xfrm>
            <a:off x="9856800" y="739941"/>
            <a:ext cx="21096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dirty="0"/>
              <a:t>Il </a:t>
            </a:r>
            <a:r>
              <a:rPr lang="de-DE" sz="2000" dirty="0" err="1"/>
              <a:t>percorso</a:t>
            </a:r>
            <a:r>
              <a:rPr lang="de-DE" sz="2000" dirty="0"/>
              <a:t> </a:t>
            </a:r>
            <a:r>
              <a:rPr lang="de-DE" sz="2000" dirty="0" err="1"/>
              <a:t>dalla</a:t>
            </a:r>
            <a:r>
              <a:rPr lang="de-DE" sz="2000" dirty="0"/>
              <a:t> </a:t>
            </a:r>
            <a:r>
              <a:rPr lang="de-DE" sz="2000" dirty="0" err="1"/>
              <a:t>posizione</a:t>
            </a:r>
            <a:r>
              <a:rPr lang="de-DE" sz="2000" dirty="0"/>
              <a:t> </a:t>
            </a:r>
            <a:r>
              <a:rPr lang="de-DE" sz="2000" dirty="0" err="1"/>
              <a:t>attuale</a:t>
            </a:r>
            <a:r>
              <a:rPr lang="de-DE" sz="2000" dirty="0"/>
              <a:t> al </a:t>
            </a:r>
            <a:r>
              <a:rPr lang="de-DE" sz="2000" dirty="0" err="1"/>
              <a:t>waypoint</a:t>
            </a:r>
            <a:r>
              <a:rPr lang="de-DE" sz="2000" dirty="0"/>
              <a:t>.</a:t>
            </a:r>
            <a:endParaRPr lang="de-CH" sz="20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F463ECA-BE26-6ECB-852F-04EFF54E5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891" y="2487907"/>
            <a:ext cx="477087" cy="4680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46EB984-E03D-6DB9-4507-039768396028}"/>
              </a:ext>
            </a:extLst>
          </p:cNvPr>
          <p:cNvSpPr txBox="1"/>
          <p:nvPr/>
        </p:nvSpPr>
        <p:spPr>
          <a:xfrm>
            <a:off x="9841039" y="2487907"/>
            <a:ext cx="21096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dirty="0" err="1"/>
              <a:t>Traccia</a:t>
            </a:r>
            <a:r>
              <a:rPr lang="de-DE" sz="2000" dirty="0"/>
              <a:t> </a:t>
            </a:r>
            <a:r>
              <a:rPr lang="de-DE" sz="2000" dirty="0" err="1"/>
              <a:t>un</a:t>
            </a:r>
            <a:r>
              <a:rPr lang="de-DE" sz="2000" dirty="0"/>
              <a:t> </a:t>
            </a:r>
            <a:r>
              <a:rPr lang="de-DE" sz="2000" dirty="0" err="1"/>
              <a:t>percorso</a:t>
            </a:r>
            <a:r>
              <a:rPr lang="de-DE" sz="2000" dirty="0"/>
              <a:t> </a:t>
            </a:r>
            <a:r>
              <a:rPr lang="de-DE" sz="2000" dirty="0" err="1"/>
              <a:t>con</a:t>
            </a:r>
            <a:r>
              <a:rPr lang="de-DE" sz="2000" dirty="0"/>
              <a:t> </a:t>
            </a:r>
            <a:r>
              <a:rPr lang="de-DE" sz="2000" dirty="0" err="1"/>
              <a:t>questo</a:t>
            </a:r>
            <a:r>
              <a:rPr lang="de-DE" sz="2000" dirty="0"/>
              <a:t> </a:t>
            </a:r>
            <a:r>
              <a:rPr lang="de-DE" sz="2000" dirty="0" err="1"/>
              <a:t>punto</a:t>
            </a:r>
            <a:r>
              <a:rPr lang="de-DE" sz="2000" dirty="0"/>
              <a:t> di </a:t>
            </a:r>
            <a:r>
              <a:rPr lang="de-DE" sz="2000" dirty="0" err="1"/>
              <a:t>partenza</a:t>
            </a:r>
            <a:endParaRPr lang="de-CH" sz="20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41CB888-05C9-0000-F64D-B8939757E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836" y="3912777"/>
            <a:ext cx="463412" cy="468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DBA750A-DE66-9DF1-06B2-DC2ADF1D3D32}"/>
              </a:ext>
            </a:extLst>
          </p:cNvPr>
          <p:cNvSpPr txBox="1"/>
          <p:nvPr/>
        </p:nvSpPr>
        <p:spPr>
          <a:xfrm>
            <a:off x="9856800" y="3912777"/>
            <a:ext cx="21096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dirty="0" err="1"/>
              <a:t>Impostare</a:t>
            </a:r>
            <a:r>
              <a:rPr lang="de-DE" sz="2000" dirty="0"/>
              <a:t> il </a:t>
            </a:r>
            <a:r>
              <a:rPr lang="de-DE" sz="2000" dirty="0" err="1"/>
              <a:t>contrassegno</a:t>
            </a:r>
            <a:r>
              <a:rPr lang="de-DE" sz="2000" dirty="0"/>
              <a:t> e </a:t>
            </a:r>
            <a:r>
              <a:rPr lang="de-DE" sz="2000" dirty="0" err="1"/>
              <a:t>salvare</a:t>
            </a:r>
            <a:r>
              <a:rPr lang="de-DE" sz="2000" dirty="0"/>
              <a:t> il </a:t>
            </a:r>
            <a:r>
              <a:rPr lang="de-DE" sz="2000" dirty="0" err="1"/>
              <a:t>punto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41665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800" dirty="0" err="1"/>
              <a:t>Impostare</a:t>
            </a:r>
            <a:r>
              <a:rPr lang="de-CH" sz="2800" dirty="0"/>
              <a:t> il </a:t>
            </a:r>
            <a:r>
              <a:rPr lang="de-CH" sz="2800" dirty="0" err="1"/>
              <a:t>contrassegno</a:t>
            </a:r>
            <a:endParaRPr lang="de-CH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035F20F7-85B1-2458-0F75-37A50B3ACA57}"/>
              </a:ext>
            </a:extLst>
          </p:cNvPr>
          <p:cNvSpPr/>
          <p:nvPr/>
        </p:nvSpPr>
        <p:spPr>
          <a:xfrm flipH="1">
            <a:off x="6673060" y="3707337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D24B403-626A-7DA2-6DA5-A58DD8EFDABC}"/>
              </a:ext>
            </a:extLst>
          </p:cNvPr>
          <p:cNvSpPr txBox="1"/>
          <p:nvPr/>
        </p:nvSpPr>
        <p:spPr>
          <a:xfrm>
            <a:off x="8742634" y="1147460"/>
            <a:ext cx="26684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Inserire</a:t>
            </a:r>
            <a:r>
              <a:rPr lang="de-DE" sz="2400" dirty="0"/>
              <a:t> il </a:t>
            </a:r>
            <a:r>
              <a:rPr lang="de-DE" sz="2400" dirty="0" err="1"/>
              <a:t>nome</a:t>
            </a:r>
            <a:endParaRPr lang="de-CH" sz="2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DBA750A-DE66-9DF1-06B2-DC2ADF1D3D32}"/>
              </a:ext>
            </a:extLst>
          </p:cNvPr>
          <p:cNvSpPr txBox="1"/>
          <p:nvPr/>
        </p:nvSpPr>
        <p:spPr>
          <a:xfrm>
            <a:off x="8742637" y="4962217"/>
            <a:ext cx="24484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Scegliere</a:t>
            </a:r>
            <a:r>
              <a:rPr lang="de-DE" sz="2400" dirty="0"/>
              <a:t> il </a:t>
            </a:r>
            <a:r>
              <a:rPr lang="de-DE" sz="2400" dirty="0" err="1"/>
              <a:t>colore</a:t>
            </a:r>
            <a:endParaRPr lang="de-CH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8C8CD7-4375-BFD5-1371-20EEF7AE9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361" y="791491"/>
            <a:ext cx="2645999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6FCCCD2-F316-5F57-2A32-2C256959BE45}"/>
              </a:ext>
            </a:extLst>
          </p:cNvPr>
          <p:cNvSpPr txBox="1"/>
          <p:nvPr/>
        </p:nvSpPr>
        <p:spPr>
          <a:xfrm>
            <a:off x="8789898" y="5933392"/>
            <a:ext cx="24484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Termina</a:t>
            </a:r>
            <a:endParaRPr lang="de-CH" sz="2400" dirty="0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AB0DD154-F6A0-04DD-A878-68D576595B4F}"/>
              </a:ext>
            </a:extLst>
          </p:cNvPr>
          <p:cNvSpPr/>
          <p:nvPr/>
        </p:nvSpPr>
        <p:spPr>
          <a:xfrm flipH="1">
            <a:off x="7809730" y="1077277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B4577856-32AA-B2BB-0496-C7692A2F5DAB}"/>
              </a:ext>
            </a:extLst>
          </p:cNvPr>
          <p:cNvSpPr/>
          <p:nvPr/>
        </p:nvSpPr>
        <p:spPr>
          <a:xfrm flipH="1">
            <a:off x="7844573" y="354310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3A3C47A-022A-32A4-31F4-6C328753E835}"/>
              </a:ext>
            </a:extLst>
          </p:cNvPr>
          <p:cNvSpPr txBox="1"/>
          <p:nvPr/>
        </p:nvSpPr>
        <p:spPr>
          <a:xfrm>
            <a:off x="8742634" y="3543104"/>
            <a:ext cx="296456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Selezionare i „Tag“ (se disponibili).</a:t>
            </a:r>
            <a:endParaRPr lang="de-CH" sz="2400" dirty="0"/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524171E9-EE73-ED9D-95F1-48EA1CE7014E}"/>
              </a:ext>
            </a:extLst>
          </p:cNvPr>
          <p:cNvSpPr/>
          <p:nvPr/>
        </p:nvSpPr>
        <p:spPr>
          <a:xfrm flipH="1">
            <a:off x="7844573" y="4859668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12B5DE8C-D80B-4529-5B5E-56B691672474}"/>
              </a:ext>
            </a:extLst>
          </p:cNvPr>
          <p:cNvSpPr/>
          <p:nvPr/>
        </p:nvSpPr>
        <p:spPr>
          <a:xfrm flipH="1">
            <a:off x="7809730" y="5830843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999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11" grpId="0"/>
      <p:bldP spid="14" grpId="0" animBg="1"/>
      <p:bldP spid="17" grpId="0" animBg="1"/>
      <p:bldP spid="20" grpId="0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800" dirty="0" err="1"/>
              <a:t>Impostare</a:t>
            </a:r>
            <a:r>
              <a:rPr lang="de-CH" sz="2800" dirty="0"/>
              <a:t> il </a:t>
            </a:r>
            <a:r>
              <a:rPr lang="de-CH" sz="2800" dirty="0" err="1"/>
              <a:t>contrassegno</a:t>
            </a:r>
            <a:endParaRPr lang="de-CH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</a:t>
            </a:fld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07CF1C-E7F8-48A2-CB30-807EB5FF82A3}"/>
              </a:ext>
            </a:extLst>
          </p:cNvPr>
          <p:cNvSpPr txBox="1"/>
          <p:nvPr/>
        </p:nvSpPr>
        <p:spPr>
          <a:xfrm>
            <a:off x="656147" y="2352675"/>
            <a:ext cx="5155200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err="1"/>
              <a:t>Inserimento</a:t>
            </a:r>
            <a:r>
              <a:rPr lang="de-DE" sz="2800" dirty="0"/>
              <a:t> delle </a:t>
            </a:r>
            <a:r>
              <a:rPr lang="de-DE" sz="2800" dirty="0" err="1"/>
              <a:t>coordinate</a:t>
            </a:r>
            <a:r>
              <a:rPr lang="de-DE" sz="2800" dirty="0"/>
              <a:t> </a:t>
            </a:r>
            <a:r>
              <a:rPr lang="de-DE" sz="2800" dirty="0" err="1"/>
              <a:t>svizzere</a:t>
            </a:r>
            <a:r>
              <a:rPr lang="de-DE" sz="2800" dirty="0"/>
              <a:t> LV03/95</a:t>
            </a:r>
          </a:p>
          <a:p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0CBDAA-30CD-4C0B-CEC2-D1AA8193AC88}"/>
              </a:ext>
            </a:extLst>
          </p:cNvPr>
          <p:cNvSpPr txBox="1"/>
          <p:nvPr/>
        </p:nvSpPr>
        <p:spPr>
          <a:xfrm>
            <a:off x="8742636" y="1299409"/>
            <a:ext cx="266849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Inserire le coordinate a 6 o 7 cifre nel campo di ricerca e clicca su „Waypoint“ </a:t>
            </a:r>
            <a:endParaRPr lang="de-CH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6CEC189-DFC8-A7D9-ADFD-F0D1A9F16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810" y="410400"/>
            <a:ext cx="2761237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F3A84D3-65D4-764C-B6C5-B26E2C433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733" y="410400"/>
            <a:ext cx="2799314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03F223D-070E-8BE7-1C88-BDBD1DE4AC46}"/>
              </a:ext>
            </a:extLst>
          </p:cNvPr>
          <p:cNvSpPr txBox="1"/>
          <p:nvPr/>
        </p:nvSpPr>
        <p:spPr>
          <a:xfrm>
            <a:off x="9111290" y="5379395"/>
            <a:ext cx="266849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Succesivamente</a:t>
            </a:r>
            <a:r>
              <a:rPr lang="de-DE" sz="2400" dirty="0"/>
              <a:t> </a:t>
            </a:r>
            <a:r>
              <a:rPr lang="de-DE" sz="2400" dirty="0" err="1"/>
              <a:t>impostare</a:t>
            </a:r>
            <a:r>
              <a:rPr lang="de-DE" sz="2400" dirty="0"/>
              <a:t> il </a:t>
            </a:r>
            <a:r>
              <a:rPr lang="de-DE" sz="2400" dirty="0" err="1"/>
              <a:t>cotrassegno</a:t>
            </a:r>
            <a:endParaRPr lang="de-CH" sz="2400" dirty="0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5218782-D676-CB82-7E4F-532C6460F3B5}"/>
              </a:ext>
            </a:extLst>
          </p:cNvPr>
          <p:cNvSpPr/>
          <p:nvPr/>
        </p:nvSpPr>
        <p:spPr>
          <a:xfrm flipH="1">
            <a:off x="8042962" y="5646120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00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Menu </a:t>
            </a:r>
            <a:r>
              <a:rPr lang="de-DE" dirty="0" err="1"/>
              <a:t>principale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07CF1C-E7F8-48A2-CB30-807EB5FF82A3}"/>
              </a:ext>
            </a:extLst>
          </p:cNvPr>
          <p:cNvSpPr txBox="1"/>
          <p:nvPr/>
        </p:nvSpPr>
        <p:spPr>
          <a:xfrm>
            <a:off x="559513" y="2305615"/>
            <a:ext cx="4728789" cy="19697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3200" dirty="0"/>
              <a:t>È </a:t>
            </a:r>
            <a:r>
              <a:rPr lang="de-DE" sz="3200" dirty="0" err="1"/>
              <a:t>neccessario</a:t>
            </a:r>
            <a:r>
              <a:rPr lang="de-DE" sz="3200" dirty="0"/>
              <a:t> </a:t>
            </a:r>
            <a:r>
              <a:rPr lang="de-DE" sz="3200" dirty="0" err="1"/>
              <a:t>trascinare</a:t>
            </a:r>
            <a:r>
              <a:rPr lang="de-DE" sz="3200" dirty="0"/>
              <a:t> il </a:t>
            </a:r>
            <a:r>
              <a:rPr lang="de-DE" sz="3200" dirty="0" err="1"/>
              <a:t>campo</a:t>
            </a:r>
            <a:r>
              <a:rPr lang="de-DE" sz="3200" dirty="0"/>
              <a:t> di </a:t>
            </a:r>
            <a:r>
              <a:rPr lang="de-DE" sz="3200" dirty="0" err="1"/>
              <a:t>ricerca</a:t>
            </a:r>
            <a:r>
              <a:rPr lang="de-DE" sz="3200" dirty="0"/>
              <a:t> </a:t>
            </a:r>
            <a:r>
              <a:rPr lang="de-DE" sz="3200" dirty="0" err="1"/>
              <a:t>verso</a:t>
            </a:r>
            <a:r>
              <a:rPr lang="de-DE" sz="3200" dirty="0"/>
              <a:t> </a:t>
            </a:r>
            <a:r>
              <a:rPr lang="de-DE" sz="3200" dirty="0" err="1"/>
              <a:t>l‘alto</a:t>
            </a:r>
            <a:r>
              <a:rPr lang="de-DE" sz="3200" dirty="0"/>
              <a:t> per </a:t>
            </a:r>
            <a:r>
              <a:rPr lang="de-DE" sz="3200" dirty="0" err="1"/>
              <a:t>visualizzare</a:t>
            </a:r>
            <a:r>
              <a:rPr lang="de-DE" sz="3200" dirty="0"/>
              <a:t> il </a:t>
            </a:r>
            <a:r>
              <a:rPr lang="de-DE" sz="3200" dirty="0" err="1"/>
              <a:t>menu</a:t>
            </a:r>
            <a:r>
              <a:rPr lang="de-DE" sz="3200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0CBDAA-30CD-4C0B-CEC2-D1AA8193AC88}"/>
              </a:ext>
            </a:extLst>
          </p:cNvPr>
          <p:cNvSpPr txBox="1"/>
          <p:nvPr/>
        </p:nvSpPr>
        <p:spPr>
          <a:xfrm>
            <a:off x="9087940" y="1642334"/>
            <a:ext cx="26684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Nuova </a:t>
            </a:r>
            <a:r>
              <a:rPr lang="de-DE" sz="2400" dirty="0" err="1"/>
              <a:t>traccia</a:t>
            </a:r>
            <a:endParaRPr lang="de-CH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03F223D-070E-8BE7-1C88-BDBD1DE4AC46}"/>
              </a:ext>
            </a:extLst>
          </p:cNvPr>
          <p:cNvSpPr txBox="1"/>
          <p:nvPr/>
        </p:nvSpPr>
        <p:spPr>
          <a:xfrm>
            <a:off x="9087940" y="4477002"/>
            <a:ext cx="26684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Mostra</a:t>
            </a:r>
            <a:r>
              <a:rPr lang="de-DE" sz="2400" dirty="0"/>
              <a:t> </a:t>
            </a:r>
            <a:r>
              <a:rPr lang="de-DE" sz="2400" dirty="0" err="1"/>
              <a:t>contrassegni</a:t>
            </a:r>
            <a:endParaRPr lang="de-CH" sz="2400" dirty="0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5218782-D676-CB82-7E4F-532C6460F3B5}"/>
              </a:ext>
            </a:extLst>
          </p:cNvPr>
          <p:cNvSpPr/>
          <p:nvPr/>
        </p:nvSpPr>
        <p:spPr>
          <a:xfrm flipH="1">
            <a:off x="8181885" y="153978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911F85-39BE-B1BD-7622-424D3C897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591" y="811637"/>
            <a:ext cx="2645999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4D40105-C8E7-CE43-0F99-F33B9C9E6CC8}"/>
              </a:ext>
            </a:extLst>
          </p:cNvPr>
          <p:cNvSpPr txBox="1"/>
          <p:nvPr/>
        </p:nvSpPr>
        <p:spPr>
          <a:xfrm>
            <a:off x="9087940" y="2423701"/>
            <a:ext cx="28640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Lista</a:t>
            </a:r>
            <a:r>
              <a:rPr lang="de-DE" sz="2400" dirty="0"/>
              <a:t> delle </a:t>
            </a:r>
            <a:r>
              <a:rPr lang="de-DE" sz="2400" dirty="0" err="1"/>
              <a:t>tracce</a:t>
            </a:r>
            <a:endParaRPr lang="de-CH" sz="2400" dirty="0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0A175A46-1C06-65D2-F242-DF8ABA378AE9}"/>
              </a:ext>
            </a:extLst>
          </p:cNvPr>
          <p:cNvSpPr/>
          <p:nvPr/>
        </p:nvSpPr>
        <p:spPr>
          <a:xfrm flipH="1">
            <a:off x="8172561" y="2393156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ECE9FFA-6E88-D4D3-0126-CA0C2FA098EB}"/>
              </a:ext>
            </a:extLst>
          </p:cNvPr>
          <p:cNvSpPr txBox="1"/>
          <p:nvPr/>
        </p:nvSpPr>
        <p:spPr>
          <a:xfrm>
            <a:off x="9087940" y="3137639"/>
            <a:ext cx="286406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Mostra</a:t>
            </a:r>
            <a:r>
              <a:rPr lang="de-DE" sz="2400" dirty="0"/>
              <a:t> tutte le </a:t>
            </a:r>
            <a:r>
              <a:rPr lang="de-DE" sz="2400" dirty="0" err="1"/>
              <a:t>tracce</a:t>
            </a:r>
            <a:r>
              <a:rPr lang="de-DE" sz="2400" dirty="0"/>
              <a:t> </a:t>
            </a:r>
            <a:r>
              <a:rPr lang="de-DE" sz="2400" dirty="0" err="1"/>
              <a:t>nell‘elenco</a:t>
            </a:r>
            <a:r>
              <a:rPr lang="de-DE" sz="2400" dirty="0"/>
              <a:t> e </a:t>
            </a:r>
            <a:r>
              <a:rPr lang="de-DE" sz="2400" dirty="0" err="1"/>
              <a:t>sulla</a:t>
            </a:r>
            <a:r>
              <a:rPr lang="de-DE" sz="2400" dirty="0"/>
              <a:t> </a:t>
            </a:r>
            <a:r>
              <a:rPr lang="de-DE" sz="2400" dirty="0" err="1"/>
              <a:t>mappa</a:t>
            </a:r>
            <a:endParaRPr lang="de-CH" sz="2400" dirty="0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1BFBF925-C250-3FC4-9EC2-D7AC276CA29A}"/>
              </a:ext>
            </a:extLst>
          </p:cNvPr>
          <p:cNvSpPr/>
          <p:nvPr/>
        </p:nvSpPr>
        <p:spPr>
          <a:xfrm flipH="1">
            <a:off x="8172562" y="3404422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D80DEA37-4E06-D7D0-65C2-A8690B1D1864}"/>
              </a:ext>
            </a:extLst>
          </p:cNvPr>
          <p:cNvSpPr/>
          <p:nvPr/>
        </p:nvSpPr>
        <p:spPr>
          <a:xfrm flipH="1">
            <a:off x="8212713" y="4356713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35BBDB5-CDA5-17FA-C4B1-E83EDF0E73D9}"/>
              </a:ext>
            </a:extLst>
          </p:cNvPr>
          <p:cNvSpPr txBox="1"/>
          <p:nvPr/>
        </p:nvSpPr>
        <p:spPr>
          <a:xfrm>
            <a:off x="2327609" y="4931144"/>
            <a:ext cx="212173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Misura della distanza e azimut</a:t>
            </a:r>
            <a:endParaRPr lang="de-CH" sz="2400" dirty="0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6B394E1F-A8A8-35FE-37F5-A36B06B3E093}"/>
              </a:ext>
            </a:extLst>
          </p:cNvPr>
          <p:cNvSpPr/>
          <p:nvPr/>
        </p:nvSpPr>
        <p:spPr>
          <a:xfrm>
            <a:off x="4409828" y="5013260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92C9041-E32F-CAB3-7929-67D2BAFFC35F}"/>
              </a:ext>
            </a:extLst>
          </p:cNvPr>
          <p:cNvSpPr txBox="1"/>
          <p:nvPr/>
        </p:nvSpPr>
        <p:spPr>
          <a:xfrm>
            <a:off x="2327609" y="4339908"/>
            <a:ext cx="21217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/>
              <a:t>Mappe </a:t>
            </a:r>
            <a:r>
              <a:rPr lang="de-DE" sz="2400" i="1" dirty="0"/>
              <a:t>offline</a:t>
            </a:r>
            <a:endParaRPr lang="de-CH" sz="2400" i="1" dirty="0"/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24B224D7-898F-98C9-08E6-46AF41CAC637}"/>
              </a:ext>
            </a:extLst>
          </p:cNvPr>
          <p:cNvSpPr/>
          <p:nvPr/>
        </p:nvSpPr>
        <p:spPr>
          <a:xfrm>
            <a:off x="4409828" y="4271903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8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  <p:bldP spid="9" grpId="0"/>
      <p:bldP spid="13" grpId="0" animBg="1"/>
      <p:bldP spid="14" grpId="0"/>
      <p:bldP spid="15" grpId="0" animBg="1"/>
      <p:bldP spid="16" grpId="0" animBg="1"/>
      <p:bldP spid="17" grpId="0"/>
      <p:bldP spid="18" grpId="0" animBg="1"/>
      <p:bldP spid="19" grpId="0"/>
      <p:bldP spid="20" grpId="0" animBg="1"/>
    </p:bldLst>
  </p:timing>
</p:sld>
</file>

<file path=ppt/theme/theme1.xml><?xml version="1.0" encoding="utf-8"?>
<a:theme xmlns:a="http://schemas.openxmlformats.org/drawingml/2006/main" name="Benutzerdefiniertes Design">
  <a:themeElements>
    <a:clrScheme name="Reddog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E10000"/>
      </a:accent1>
      <a:accent2>
        <a:srgbClr val="413980"/>
      </a:accent2>
      <a:accent3>
        <a:srgbClr val="676199"/>
      </a:accent3>
      <a:accent4>
        <a:srgbClr val="8D88B3"/>
      </a:accent4>
      <a:accent5>
        <a:srgbClr val="E73333"/>
      </a:accent5>
      <a:accent6>
        <a:srgbClr val="ED6666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Redog V1.potx" id="{6C81654A-A9AF-4065-AD8D-080567F3FB8C}" vid="{5D443BA2-1E54-4C1A-9B95-5F3D72E4C1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Präsentation Redog V1</Template>
  <TotalTime>0</TotalTime>
  <Words>650</Words>
  <Application>Microsoft Office PowerPoint</Application>
  <PresentationFormat>Widescreen</PresentationFormat>
  <Paragraphs>118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7" baseType="lpstr">
      <vt:lpstr>Arial</vt:lpstr>
      <vt:lpstr>Benutzerdefiniertes Design</vt:lpstr>
      <vt:lpstr>Applicazione Swisstopo</vt:lpstr>
      <vt:lpstr>Applicazione.</vt:lpstr>
      <vt:lpstr>Schermo</vt:lpstr>
      <vt:lpstr>Denominazioni</vt:lpstr>
      <vt:lpstr>Funzioni GPS</vt:lpstr>
      <vt:lpstr>Impostare il contrassegno</vt:lpstr>
      <vt:lpstr>Impostare il contrassegno</vt:lpstr>
      <vt:lpstr>Impostare il contrassegno</vt:lpstr>
      <vt:lpstr>Menu principale</vt:lpstr>
      <vt:lpstr>Disegnare una traccia</vt:lpstr>
      <vt:lpstr>Disegnare una traccia</vt:lpstr>
      <vt:lpstr>Registrare una traccia</vt:lpstr>
      <vt:lpstr>Importare una traccia</vt:lpstr>
      <vt:lpstr>Monitoraggio nel settore disegnato</vt:lpstr>
      <vt:lpstr>swisstopo App</vt:lpstr>
    </vt:vector>
  </TitlesOfParts>
  <Company>Schweizerisches Rotes Kreuz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hinzufügen</dc:title>
  <dc:creator>Bähler Sabine</dc:creator>
  <cp:lastModifiedBy>tiziano barray</cp:lastModifiedBy>
  <cp:revision>6</cp:revision>
  <cp:lastPrinted>2025-01-09T16:21:04Z</cp:lastPrinted>
  <dcterms:created xsi:type="dcterms:W3CDTF">2020-03-05T07:56:57Z</dcterms:created>
  <dcterms:modified xsi:type="dcterms:W3CDTF">2026-03-03T16:05:03Z</dcterms:modified>
</cp:coreProperties>
</file>